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6" r:id="rId4"/>
    <p:sldMasterId id="2147483676" r:id="rId5"/>
  </p:sldMasterIdLst>
  <p:notesMasterIdLst>
    <p:notesMasterId r:id="rId11"/>
  </p:notesMasterIdLst>
  <p:sldIdLst>
    <p:sldId id="256" r:id="rId6"/>
    <p:sldId id="2147483265" r:id="rId7"/>
    <p:sldId id="2147483466" r:id="rId8"/>
    <p:sldId id="2147483464" r:id="rId9"/>
    <p:sldId id="2147483460" r:id="rId10"/>
  </p:sldIdLst>
  <p:sldSz cx="12192000" cy="6858000"/>
  <p:notesSz cx="7010400" cy="92964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4100FD-702A-8DA1-E3FE-0FA17CCFA740}" name="Travers, Casey C CTR USARMY CPE MA (USA)" initials="CT" userId="S::casey.c.travers.ctr@army.mil::224244f8-2fc4-4278-beef-fc033ab962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D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95024A-D049-4D12-AD66-44A57BE65E3F}" v="3" dt="2026-08-10T20:42:52.4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e, Michael T CIV USARMY DEVCOM GVSC (USA)" userId="dfea654f-276a-4644-8b9c-62cf1f8da204" providerId="ADAL" clId="{0CF13AAF-FE85-48F0-AEBD-BD5CB4A5B388}"/>
    <pc:docChg chg="undo custSel addSld delSld modSld modMainMaster">
      <pc:chgData name="Rose, Michael T CIV USARMY DEVCOM GVSC (USA)" userId="dfea654f-276a-4644-8b9c-62cf1f8da204" providerId="ADAL" clId="{0CF13AAF-FE85-48F0-AEBD-BD5CB4A5B388}" dt="2026-08-10T20:42:52.477" v="84" actId="571"/>
      <pc:docMkLst>
        <pc:docMk/>
      </pc:docMkLst>
      <pc:sldChg chg="addSp delSp modSp mod">
        <pc:chgData name="Rose, Michael T CIV USARMY DEVCOM GVSC (USA)" userId="dfea654f-276a-4644-8b9c-62cf1f8da204" providerId="ADAL" clId="{0CF13AAF-FE85-48F0-AEBD-BD5CB4A5B388}" dt="2026-08-10T18:08:20.239" v="16" actId="1076"/>
        <pc:sldMkLst>
          <pc:docMk/>
          <pc:sldMk cId="237576940" sldId="256"/>
        </pc:sldMkLst>
        <pc:spChg chg="mod">
          <ac:chgData name="Rose, Michael T CIV USARMY DEVCOM GVSC (USA)" userId="dfea654f-276a-4644-8b9c-62cf1f8da204" providerId="ADAL" clId="{0CF13AAF-FE85-48F0-AEBD-BD5CB4A5B388}" dt="2026-08-10T18:08:20.239" v="16" actId="1076"/>
          <ac:spMkLst>
            <pc:docMk/>
            <pc:sldMk cId="237576940" sldId="256"/>
            <ac:spMk id="2" creationId="{DFC0FFE6-F6A2-09E7-CC81-9AEDD0788D4D}"/>
          </ac:spMkLst>
        </pc:spChg>
        <pc:spChg chg="add del">
          <ac:chgData name="Rose, Michael T CIV USARMY DEVCOM GVSC (USA)" userId="dfea654f-276a-4644-8b9c-62cf1f8da204" providerId="ADAL" clId="{0CF13AAF-FE85-48F0-AEBD-BD5CB4A5B388}" dt="2026-08-10T18:08:00.417" v="11" actId="478"/>
          <ac:spMkLst>
            <pc:docMk/>
            <pc:sldMk cId="237576940" sldId="256"/>
            <ac:spMk id="3" creationId="{2B5690F3-759F-9A58-91AF-A11B3F7C424B}"/>
          </ac:spMkLst>
        </pc:spChg>
        <pc:spChg chg="del">
          <ac:chgData name="Rose, Michael T CIV USARMY DEVCOM GVSC (USA)" userId="dfea654f-276a-4644-8b9c-62cf1f8da204" providerId="ADAL" clId="{0CF13AAF-FE85-48F0-AEBD-BD5CB4A5B388}" dt="2026-08-10T18:08:15.118" v="14" actId="478"/>
          <ac:spMkLst>
            <pc:docMk/>
            <pc:sldMk cId="237576940" sldId="256"/>
            <ac:spMk id="4" creationId="{9843CC4B-B198-9551-D86C-AB8D1F57DC02}"/>
          </ac:spMkLst>
        </pc:spChg>
        <pc:spChg chg="add del mod">
          <ac:chgData name="Rose, Michael T CIV USARMY DEVCOM GVSC (USA)" userId="dfea654f-276a-4644-8b9c-62cf1f8da204" providerId="ADAL" clId="{0CF13AAF-FE85-48F0-AEBD-BD5CB4A5B388}" dt="2026-08-10T18:08:17.560" v="15" actId="478"/>
          <ac:spMkLst>
            <pc:docMk/>
            <pc:sldMk cId="237576940" sldId="256"/>
            <ac:spMk id="5" creationId="{95F70880-3393-E84A-FD03-D0FE43D44F71}"/>
          </ac:spMkLst>
        </pc:spChg>
        <pc:spChg chg="mod">
          <ac:chgData name="Rose, Michael T CIV USARMY DEVCOM GVSC (USA)" userId="dfea654f-276a-4644-8b9c-62cf1f8da204" providerId="ADAL" clId="{0CF13AAF-FE85-48F0-AEBD-BD5CB4A5B388}" dt="2026-08-10T18:08:08.854" v="13" actId="6549"/>
          <ac:spMkLst>
            <pc:docMk/>
            <pc:sldMk cId="237576940" sldId="256"/>
            <ac:spMk id="6" creationId="{43EC3C1F-9DFF-4095-1F97-3C2CD3A0D49E}"/>
          </ac:spMkLst>
        </pc:spChg>
      </pc:sldChg>
      <pc:sldChg chg="add del">
        <pc:chgData name="Rose, Michael T CIV USARMY DEVCOM GVSC (USA)" userId="dfea654f-276a-4644-8b9c-62cf1f8da204" providerId="ADAL" clId="{0CF13AAF-FE85-48F0-AEBD-BD5CB4A5B388}" dt="2026-08-10T18:07:53.099" v="9" actId="47"/>
        <pc:sldMkLst>
          <pc:docMk/>
          <pc:sldMk cId="4215861942" sldId="257"/>
        </pc:sldMkLst>
      </pc:sldChg>
      <pc:sldChg chg="add del">
        <pc:chgData name="Rose, Michael T CIV USARMY DEVCOM GVSC (USA)" userId="dfea654f-276a-4644-8b9c-62cf1f8da204" providerId="ADAL" clId="{0CF13AAF-FE85-48F0-AEBD-BD5CB4A5B388}" dt="2026-08-10T18:07:51.322" v="8" actId="47"/>
        <pc:sldMkLst>
          <pc:docMk/>
          <pc:sldMk cId="3908372834" sldId="2147468887"/>
        </pc:sldMkLst>
      </pc:sldChg>
      <pc:sldChg chg="add del">
        <pc:chgData name="Rose, Michael T CIV USARMY DEVCOM GVSC (USA)" userId="dfea654f-276a-4644-8b9c-62cf1f8da204" providerId="ADAL" clId="{0CF13AAF-FE85-48F0-AEBD-BD5CB4A5B388}" dt="2026-08-10T18:07:56.432" v="10" actId="47"/>
        <pc:sldMkLst>
          <pc:docMk/>
          <pc:sldMk cId="3476303422" sldId="2147483449"/>
        </pc:sldMkLst>
      </pc:sldChg>
      <pc:sldChg chg="add del">
        <pc:chgData name="Rose, Michael T CIV USARMY DEVCOM GVSC (USA)" userId="dfea654f-276a-4644-8b9c-62cf1f8da204" providerId="ADAL" clId="{0CF13AAF-FE85-48F0-AEBD-BD5CB4A5B388}" dt="2026-08-10T18:07:48.714" v="7" actId="47"/>
        <pc:sldMkLst>
          <pc:docMk/>
          <pc:sldMk cId="236582602" sldId="2147483465"/>
        </pc:sldMkLst>
      </pc:sldChg>
      <pc:sldChg chg="add del">
        <pc:chgData name="Rose, Michael T CIV USARMY DEVCOM GVSC (USA)" userId="dfea654f-276a-4644-8b9c-62cf1f8da204" providerId="ADAL" clId="{0CF13AAF-FE85-48F0-AEBD-BD5CB4A5B388}" dt="2026-08-10T18:07:56.432" v="10" actId="47"/>
        <pc:sldMkLst>
          <pc:docMk/>
          <pc:sldMk cId="1184394278" sldId="2147483467"/>
        </pc:sldMkLst>
      </pc:sldChg>
      <pc:sldChg chg="add del">
        <pc:chgData name="Rose, Michael T CIV USARMY DEVCOM GVSC (USA)" userId="dfea654f-276a-4644-8b9c-62cf1f8da204" providerId="ADAL" clId="{0CF13AAF-FE85-48F0-AEBD-BD5CB4A5B388}" dt="2026-08-10T18:07:56.432" v="10" actId="47"/>
        <pc:sldMkLst>
          <pc:docMk/>
          <pc:sldMk cId="3601332119" sldId="2147483468"/>
        </pc:sldMkLst>
      </pc:sldChg>
      <pc:sldChg chg="add del">
        <pc:chgData name="Rose, Michael T CIV USARMY DEVCOM GVSC (USA)" userId="dfea654f-276a-4644-8b9c-62cf1f8da204" providerId="ADAL" clId="{0CF13AAF-FE85-48F0-AEBD-BD5CB4A5B388}" dt="2026-08-10T18:07:48.714" v="7" actId="47"/>
        <pc:sldMkLst>
          <pc:docMk/>
          <pc:sldMk cId="2851864270" sldId="2147483469"/>
        </pc:sldMkLst>
      </pc:sldChg>
      <pc:sldMasterChg chg="addSp delSp modSp mod modSldLayout">
        <pc:chgData name="Rose, Michael T CIV USARMY DEVCOM GVSC (USA)" userId="dfea654f-276a-4644-8b9c-62cf1f8da204" providerId="ADAL" clId="{0CF13AAF-FE85-48F0-AEBD-BD5CB4A5B388}" dt="2026-08-10T20:42:52.477" v="84" actId="571"/>
        <pc:sldMasterMkLst>
          <pc:docMk/>
          <pc:sldMasterMk cId="4195295762" sldId="2147483736"/>
        </pc:sldMasterMkLst>
        <pc:spChg chg="add del">
          <ac:chgData name="Rose, Michael T CIV USARMY DEVCOM GVSC (USA)" userId="dfea654f-276a-4644-8b9c-62cf1f8da204" providerId="ADAL" clId="{0CF13AAF-FE85-48F0-AEBD-BD5CB4A5B388}" dt="2026-08-10T20:42:01.300" v="49" actId="478"/>
          <ac:spMkLst>
            <pc:docMk/>
            <pc:sldMasterMk cId="4195295762" sldId="2147483736"/>
            <ac:spMk id="7" creationId="{D63AB755-82C8-39CB-2D7E-90323AF21391}"/>
          </ac:spMkLst>
        </pc:spChg>
        <pc:spChg chg="mod">
          <ac:chgData name="Rose, Michael T CIV USARMY DEVCOM GVSC (USA)" userId="dfea654f-276a-4644-8b9c-62cf1f8da204" providerId="ADAL" clId="{0CF13AAF-FE85-48F0-AEBD-BD5CB4A5B388}" dt="2026-08-10T20:42:04.163" v="50" actId="1076"/>
          <ac:spMkLst>
            <pc:docMk/>
            <pc:sldMasterMk cId="4195295762" sldId="2147483736"/>
            <ac:spMk id="11" creationId="{1283B457-7BD4-63AE-37CB-86D708311755}"/>
          </ac:spMkLst>
        </pc:spChg>
        <pc:spChg chg="add mod">
          <ac:chgData name="Rose, Michael T CIV USARMY DEVCOM GVSC (USA)" userId="dfea654f-276a-4644-8b9c-62cf1f8da204" providerId="ADAL" clId="{0CF13AAF-FE85-48F0-AEBD-BD5CB4A5B388}" dt="2026-08-10T20:42:09.044" v="51" actId="571"/>
          <ac:spMkLst>
            <pc:docMk/>
            <pc:sldMasterMk cId="4195295762" sldId="2147483736"/>
            <ac:spMk id="14" creationId="{FB3143EA-B6CE-C795-FC91-2AC279CB599B}"/>
          </ac:spMkLst>
        </pc:spChg>
        <pc:sldLayoutChg chg="addSp delSp modSp mod">
          <pc:chgData name="Rose, Michael T CIV USARMY DEVCOM GVSC (USA)" userId="dfea654f-276a-4644-8b9c-62cf1f8da204" providerId="ADAL" clId="{0CF13AAF-FE85-48F0-AEBD-BD5CB4A5B388}" dt="2026-08-10T20:42:52.477" v="84" actId="571"/>
          <pc:sldLayoutMkLst>
            <pc:docMk/>
            <pc:sldMasterMk cId="4195295762" sldId="2147483736"/>
            <pc:sldLayoutMk cId="2617711852" sldId="2147483737"/>
          </pc:sldLayoutMkLst>
          <pc:spChg chg="add mod">
            <ac:chgData name="Rose, Michael T CIV USARMY DEVCOM GVSC (USA)" userId="dfea654f-276a-4644-8b9c-62cf1f8da204" providerId="ADAL" clId="{0CF13AAF-FE85-48F0-AEBD-BD5CB4A5B388}" dt="2026-08-10T20:42:52.477" v="84" actId="571"/>
            <ac:spMkLst>
              <pc:docMk/>
              <pc:sldMasterMk cId="4195295762" sldId="2147483736"/>
              <pc:sldLayoutMk cId="2617711852" sldId="2147483737"/>
              <ac:spMk id="2" creationId="{180B0EC1-33AC-8EC3-0078-AE654B3BADCF}"/>
            </ac:spMkLst>
          </pc:spChg>
          <pc:spChg chg="mod">
            <ac:chgData name="Rose, Michael T CIV USARMY DEVCOM GVSC (USA)" userId="dfea654f-276a-4644-8b9c-62cf1f8da204" providerId="ADAL" clId="{0CF13AAF-FE85-48F0-AEBD-BD5CB4A5B388}" dt="2026-08-10T20:42:45.611" v="82" actId="1076"/>
            <ac:spMkLst>
              <pc:docMk/>
              <pc:sldMasterMk cId="4195295762" sldId="2147483736"/>
              <pc:sldLayoutMk cId="2617711852" sldId="2147483737"/>
              <ac:spMk id="7" creationId="{3C8C2E53-9B8B-BC07-532F-B62672D52523}"/>
            </ac:spMkLst>
          </pc:spChg>
          <pc:spChg chg="del">
            <ac:chgData name="Rose, Michael T CIV USARMY DEVCOM GVSC (USA)" userId="dfea654f-276a-4644-8b9c-62cf1f8da204" providerId="ADAL" clId="{0CF13AAF-FE85-48F0-AEBD-BD5CB4A5B388}" dt="2026-08-10T20:42:48.242" v="83" actId="478"/>
            <ac:spMkLst>
              <pc:docMk/>
              <pc:sldMasterMk cId="4195295762" sldId="2147483736"/>
              <pc:sldLayoutMk cId="2617711852" sldId="2147483737"/>
              <ac:spMk id="8" creationId="{F0CBEDAF-276C-84ED-A8F5-11A68684AD84}"/>
            </ac:spMkLst>
          </pc:spChg>
          <pc:picChg chg="mod">
            <ac:chgData name="Rose, Michael T CIV USARMY DEVCOM GVSC (USA)" userId="dfea654f-276a-4644-8b9c-62cf1f8da204" providerId="ADAL" clId="{0CF13AAF-FE85-48F0-AEBD-BD5CB4A5B388}" dt="2026-08-10T20:42:38.371" v="80" actId="1076"/>
            <ac:picMkLst>
              <pc:docMk/>
              <pc:sldMasterMk cId="4195295762" sldId="2147483736"/>
              <pc:sldLayoutMk cId="2617711852" sldId="2147483737"/>
              <ac:picMk id="11" creationId="{79EB90D7-E81A-64C0-418B-EFF36952F22B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6218"/>
          </a:xfrm>
          <a:prstGeom prst="rect">
            <a:avLst/>
          </a:prstGeom>
        </p:spPr>
        <p:txBody>
          <a:bodyPr vert="horz" lIns="61923" tIns="30962" rIns="61923" bIns="30962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6218"/>
          </a:xfrm>
          <a:prstGeom prst="rect">
            <a:avLst/>
          </a:prstGeom>
        </p:spPr>
        <p:txBody>
          <a:bodyPr vert="horz" lIns="61923" tIns="30962" rIns="61923" bIns="30962" rtlCol="0"/>
          <a:lstStyle>
            <a:lvl1pPr algn="r">
              <a:defRPr sz="800"/>
            </a:lvl1pPr>
          </a:lstStyle>
          <a:p>
            <a:fld id="{A7B87419-944D-4792-BD6C-B10163BA81D2}" type="datetimeFigureOut">
              <a:rPr lang="en-US" smtClean="0"/>
              <a:t>2026-08-11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923" tIns="30962" rIns="61923" bIns="309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519" y="4473493"/>
            <a:ext cx="5607362" cy="3660857"/>
          </a:xfrm>
          <a:prstGeom prst="rect">
            <a:avLst/>
          </a:prstGeom>
        </p:spPr>
        <p:txBody>
          <a:bodyPr vert="horz" lIns="61923" tIns="30962" rIns="61923" bIns="309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183"/>
            <a:ext cx="3038319" cy="466217"/>
          </a:xfrm>
          <a:prstGeom prst="rect">
            <a:avLst/>
          </a:prstGeom>
        </p:spPr>
        <p:txBody>
          <a:bodyPr vert="horz" lIns="61923" tIns="30962" rIns="61923" bIns="30962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885" y="8830183"/>
            <a:ext cx="3038319" cy="466217"/>
          </a:xfrm>
          <a:prstGeom prst="rect">
            <a:avLst/>
          </a:prstGeom>
        </p:spPr>
        <p:txBody>
          <a:bodyPr vert="horz" lIns="61923" tIns="30962" rIns="61923" bIns="30962" rtlCol="0" anchor="b"/>
          <a:lstStyle>
            <a:lvl1pPr algn="r">
              <a:defRPr sz="800"/>
            </a:lvl1pPr>
          </a:lstStyle>
          <a:p>
            <a:fld id="{873A926A-3052-443B-B22F-2BA84CDBB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A926A-3052-443B-B22F-2BA84CDBBD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5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AB74A-C769-F376-F631-A40F81017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66FC2-6676-4BCE-ABFA-2EEB90D67E1D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E466C-FEE6-E975-7795-6EA37B94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EB90D7-E81A-64C0-418B-EFF36952F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"/>
          <a:stretch>
            <a:fillRect/>
          </a:stretch>
        </p:blipFill>
        <p:spPr>
          <a:xfrm>
            <a:off x="-31202" y="-52252"/>
            <a:ext cx="12562199" cy="6975566"/>
          </a:xfrm>
          <a:prstGeom prst="rect">
            <a:avLst/>
          </a:prstGeom>
        </p:spPr>
      </p:pic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A8D3571C-5688-9146-2548-4FC805F961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91" y="67725"/>
            <a:ext cx="2648712" cy="624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A1C9FF6-DE15-F6F4-D18B-CAC3C6C10C82}"/>
              </a:ext>
            </a:extLst>
          </p:cNvPr>
          <p:cNvSpPr/>
          <p:nvPr userDrawn="1"/>
        </p:nvSpPr>
        <p:spPr>
          <a:xfrm>
            <a:off x="9903125" y="6035220"/>
            <a:ext cx="1450675" cy="79913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71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3FB31A-005C-7BFB-6EBC-4D5122328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BF4FFF-B3FD-5418-A380-E9F412C0B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64D99-49CF-FD71-7513-028168317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B70524-A1AD-4740-BF63-B9798E2025D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D802-BA98-D492-B8E0-9C99A4975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F4DB8-39E1-8139-5889-E70D88B9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858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B14D6-76F6-BD25-3038-446E766D7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080D8-BB75-54A8-2898-10ED94A1B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AB74A-C769-F376-F631-A40F81017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600BA-281F-43F8-B670-13501F032CAA}" type="datetime1">
              <a:rPr lang="en-US" smtClean="0"/>
              <a:t>2026-08-11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F9942-B427-ACD3-E0F0-E54C9DA91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E466C-FEE6-E975-7795-6EA37B94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A24A5-DF88-43E9-BAA1-AD949C300734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A8D3571C-5688-9146-2548-4FC805F961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" y="139273"/>
            <a:ext cx="2648712" cy="624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8C2E53-9B8B-BC07-532F-B62672D52523}"/>
              </a:ext>
            </a:extLst>
          </p:cNvPr>
          <p:cNvSpPr txBox="1"/>
          <p:nvPr userDrawn="1"/>
        </p:nvSpPr>
        <p:spPr>
          <a:xfrm>
            <a:off x="5643283" y="10744"/>
            <a:ext cx="905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CBEDAF-276C-84ED-A8F5-11A68684AD84}"/>
              </a:ext>
            </a:extLst>
          </p:cNvPr>
          <p:cNvSpPr txBox="1"/>
          <p:nvPr userDrawn="1"/>
        </p:nvSpPr>
        <p:spPr>
          <a:xfrm>
            <a:off x="5643283" y="6488668"/>
            <a:ext cx="905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1C9FF6-DE15-F6F4-D18B-CAC3C6C10C82}"/>
              </a:ext>
            </a:extLst>
          </p:cNvPr>
          <p:cNvSpPr/>
          <p:nvPr userDrawn="1"/>
        </p:nvSpPr>
        <p:spPr>
          <a:xfrm>
            <a:off x="9533062" y="6041315"/>
            <a:ext cx="2655372" cy="82278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D2E175-222B-EEC0-6B16-46CF8D4D8839}"/>
              </a:ext>
            </a:extLst>
          </p:cNvPr>
          <p:cNvSpPr txBox="1"/>
          <p:nvPr userDrawn="1"/>
        </p:nvSpPr>
        <p:spPr>
          <a:xfrm>
            <a:off x="5643282" y="-71719"/>
            <a:ext cx="905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47F4BC-9F39-72C3-AFA9-5A3923C40458}"/>
              </a:ext>
            </a:extLst>
          </p:cNvPr>
          <p:cNvSpPr txBox="1"/>
          <p:nvPr userDrawn="1"/>
        </p:nvSpPr>
        <p:spPr>
          <a:xfrm>
            <a:off x="5643281" y="6609653"/>
            <a:ext cx="905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3375904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.S. Army" descr="U.S. Army">
            <a:extLst>
              <a:ext uri="{FF2B5EF4-FFF2-40B4-BE49-F238E27FC236}">
                <a16:creationId xmlns:a16="http://schemas.microsoft.com/office/drawing/2014/main" id="{83FC3795-B345-54DE-3527-530CC4E2A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C1812-190F-D0F4-8CC0-0E05B804AAC0}"/>
              </a:ext>
            </a:extLst>
          </p:cNvPr>
          <p:cNvSpPr/>
          <p:nvPr userDrawn="1"/>
        </p:nvSpPr>
        <p:spPr>
          <a:xfrm>
            <a:off x="193084" y="671043"/>
            <a:ext cx="852787" cy="551812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4A4546D-5227-17EA-AEE0-FAAE447A2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95" y="180432"/>
            <a:ext cx="9329883" cy="345749"/>
          </a:xfrm>
        </p:spPr>
        <p:txBody>
          <a:bodyPr anchor="ctr"/>
          <a:lstStyle>
            <a:lvl1pPr>
              <a:lnSpc>
                <a:spcPts val="2095"/>
              </a:lnSpc>
              <a:defRPr b="0" i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2697712-0C10-5CA5-BDC8-35133D19B8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1876" y="186564"/>
            <a:ext cx="301070" cy="28657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7C7470-2193-01F1-5F1E-CB48F39B4F3C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F5CEC5-FF97-3F85-A9C3-B129394FF45D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C5481B-C4B1-BD0F-BF91-D127CB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5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.S. Army" descr="U.S. Army">
            <a:extLst>
              <a:ext uri="{FF2B5EF4-FFF2-40B4-BE49-F238E27FC236}">
                <a16:creationId xmlns:a16="http://schemas.microsoft.com/office/drawing/2014/main" id="{83FC3795-B345-54DE-3527-530CC4E2A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C1812-190F-D0F4-8CC0-0E05B804AAC0}"/>
              </a:ext>
            </a:extLst>
          </p:cNvPr>
          <p:cNvSpPr/>
          <p:nvPr userDrawn="1"/>
        </p:nvSpPr>
        <p:spPr>
          <a:xfrm>
            <a:off x="193084" y="671043"/>
            <a:ext cx="852787" cy="551812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4A4546D-5227-17EA-AEE0-FAAE447A2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95" y="180432"/>
            <a:ext cx="9329883" cy="345749"/>
          </a:xfrm>
        </p:spPr>
        <p:txBody>
          <a:bodyPr anchor="ctr"/>
          <a:lstStyle>
            <a:lvl1pPr>
              <a:lnSpc>
                <a:spcPts val="2095"/>
              </a:lnSpc>
              <a:defRPr b="0" i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2697712-0C10-5CA5-BDC8-35133D19B8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1876" y="186564"/>
            <a:ext cx="301070" cy="28657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7C7470-2193-01F1-5F1E-CB48F39B4F3C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F5CEC5-FF97-3F85-A9C3-B129394FF45D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C5481B-C4B1-BD0F-BF91-D127CB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1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.S. Army" descr="U.S. Army">
            <a:extLst>
              <a:ext uri="{FF2B5EF4-FFF2-40B4-BE49-F238E27FC236}">
                <a16:creationId xmlns:a16="http://schemas.microsoft.com/office/drawing/2014/main" id="{83FC3795-B345-54DE-3527-530CC4E2A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C1812-190F-D0F4-8CC0-0E05B804AAC0}"/>
              </a:ext>
            </a:extLst>
          </p:cNvPr>
          <p:cNvSpPr/>
          <p:nvPr userDrawn="1"/>
        </p:nvSpPr>
        <p:spPr>
          <a:xfrm>
            <a:off x="193084" y="671043"/>
            <a:ext cx="852787" cy="551812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4A4546D-5227-17EA-AEE0-FAAE447A2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95" y="180432"/>
            <a:ext cx="9329883" cy="345749"/>
          </a:xfrm>
        </p:spPr>
        <p:txBody>
          <a:bodyPr anchor="ctr"/>
          <a:lstStyle>
            <a:lvl1pPr>
              <a:lnSpc>
                <a:spcPts val="2095"/>
              </a:lnSpc>
              <a:defRPr b="0" i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7C7470-2193-01F1-5F1E-CB48F39B4F3C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F5CEC5-FF97-3F85-A9C3-B129394FF45D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C5481B-C4B1-BD0F-BF91-D127CB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49493" y="6489080"/>
            <a:ext cx="2742507" cy="364711"/>
          </a:xfrm>
        </p:spPr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9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.S. Army" descr="U.S. Army">
            <a:extLst>
              <a:ext uri="{FF2B5EF4-FFF2-40B4-BE49-F238E27FC236}">
                <a16:creationId xmlns:a16="http://schemas.microsoft.com/office/drawing/2014/main" id="{83FC3795-B345-54DE-3527-530CC4E2A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C1812-190F-D0F4-8CC0-0E05B804AAC0}"/>
              </a:ext>
            </a:extLst>
          </p:cNvPr>
          <p:cNvSpPr/>
          <p:nvPr userDrawn="1"/>
        </p:nvSpPr>
        <p:spPr>
          <a:xfrm>
            <a:off x="193084" y="671043"/>
            <a:ext cx="852787" cy="551812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4A4546D-5227-17EA-AEE0-FAAE447A2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95" y="180432"/>
            <a:ext cx="9329883" cy="345749"/>
          </a:xfrm>
        </p:spPr>
        <p:txBody>
          <a:bodyPr anchor="ctr"/>
          <a:lstStyle>
            <a:lvl1pPr>
              <a:lnSpc>
                <a:spcPts val="2095"/>
              </a:lnSpc>
              <a:defRPr b="0" i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2697712-0C10-5CA5-BDC8-35133D19B8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1876" y="186564"/>
            <a:ext cx="301070" cy="28657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7C7470-2193-01F1-5F1E-CB48F39B4F3C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F5CEC5-FF97-3F85-A9C3-B129394FF45D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6D982F9-9C79-2AF7-0244-D15C0281A8E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1926" y="1222855"/>
            <a:ext cx="11049950" cy="50687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8" b="1"/>
            </a:lvl1pPr>
            <a:lvl2pPr marL="10727" indent="0">
              <a:buNone/>
              <a:tabLst/>
              <a:defRPr sz="1408"/>
            </a:lvl2pPr>
            <a:lvl3pPr marL="558850" indent="-193087">
              <a:buFont typeface="Arial" panose="020B0604020202020204" pitchFamily="34" charset="0"/>
              <a:buChar char="•"/>
              <a:defRPr sz="1408"/>
            </a:lvl3pPr>
            <a:lvl4pPr>
              <a:defRPr sz="1239"/>
            </a:lvl4pPr>
          </a:lstStyle>
          <a:p>
            <a:pPr lvl="0"/>
            <a:r>
              <a:rPr lang="en-US"/>
              <a:t>HEADLINE COPY</a:t>
            </a:r>
          </a:p>
          <a:p>
            <a:pPr lvl="1"/>
            <a:r>
              <a:rPr lang="en-US"/>
              <a:t>Body copy</a:t>
            </a:r>
          </a:p>
          <a:p>
            <a:pPr lvl="2"/>
            <a:r>
              <a:rPr lang="en-US"/>
              <a:t>Bullet copy</a:t>
            </a:r>
          </a:p>
          <a:p>
            <a:pPr lvl="3"/>
            <a:r>
              <a:rPr lang="en-US"/>
              <a:t>Sub-bullet copy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C5481B-C4B1-BD0F-BF91-D127CB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5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.S. Army" descr="U.S. Army">
            <a:extLst>
              <a:ext uri="{FF2B5EF4-FFF2-40B4-BE49-F238E27FC236}">
                <a16:creationId xmlns:a16="http://schemas.microsoft.com/office/drawing/2014/main" id="{83FC3795-B345-54DE-3527-530CC4E2A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C1812-190F-D0F4-8CC0-0E05B804AAC0}"/>
              </a:ext>
            </a:extLst>
          </p:cNvPr>
          <p:cNvSpPr/>
          <p:nvPr userDrawn="1"/>
        </p:nvSpPr>
        <p:spPr>
          <a:xfrm>
            <a:off x="193084" y="671043"/>
            <a:ext cx="852787" cy="551812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2697712-0C10-5CA5-BDC8-35133D19B8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1876" y="186564"/>
            <a:ext cx="301070" cy="28657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7C7470-2193-01F1-5F1E-CB48F39B4F3C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F5CEC5-FF97-3F85-A9C3-B129394FF45D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687E1EA5-3962-9A74-2118-B6E8DD4899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314" y="1222854"/>
            <a:ext cx="301070" cy="28657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CE8B323-79F4-82A1-CBEE-A9C11E371D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9939" y="1222854"/>
            <a:ext cx="301070" cy="28657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9A78295-7035-1E57-A2C8-3CFDFDE86B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95" y="180432"/>
            <a:ext cx="9329883" cy="345749"/>
          </a:xfrm>
        </p:spPr>
        <p:txBody>
          <a:bodyPr anchor="ctr"/>
          <a:lstStyle>
            <a:lvl1pPr>
              <a:lnSpc>
                <a:spcPts val="2095"/>
              </a:lnSpc>
              <a:defRPr b="0" i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61D168B-7808-BC50-4CB2-FDCD151800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45872" y="1222855"/>
            <a:ext cx="4878379" cy="50687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8" b="1"/>
            </a:lvl1pPr>
            <a:lvl2pPr marL="10727" indent="0">
              <a:buNone/>
              <a:tabLst/>
              <a:defRPr sz="1408"/>
            </a:lvl2pPr>
            <a:lvl3pPr marL="558850" indent="-193087">
              <a:buFont typeface="Arial" panose="020B0604020202020204" pitchFamily="34" charset="0"/>
              <a:buChar char="•"/>
              <a:defRPr sz="1408"/>
            </a:lvl3pPr>
            <a:lvl4pPr>
              <a:defRPr sz="1239"/>
            </a:lvl4pPr>
          </a:lstStyle>
          <a:p>
            <a:pPr lvl="0"/>
            <a:r>
              <a:rPr lang="en-US"/>
              <a:t>HEADLINE COPY</a:t>
            </a:r>
          </a:p>
          <a:p>
            <a:pPr lvl="1"/>
            <a:r>
              <a:rPr lang="en-US"/>
              <a:t>Body copy</a:t>
            </a:r>
          </a:p>
          <a:p>
            <a:pPr lvl="2"/>
            <a:r>
              <a:rPr lang="en-US"/>
              <a:t>Bullet copy</a:t>
            </a:r>
          </a:p>
          <a:p>
            <a:pPr lvl="3"/>
            <a:r>
              <a:rPr lang="en-US"/>
              <a:t>Sub-bullet copy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DB3F552-149D-CDC3-21A0-2FEC7B7B4DF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709667" y="1222855"/>
            <a:ext cx="4878379" cy="50687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8" b="1"/>
            </a:lvl1pPr>
            <a:lvl2pPr marL="10727" indent="0">
              <a:buNone/>
              <a:tabLst/>
              <a:defRPr sz="1408"/>
            </a:lvl2pPr>
            <a:lvl3pPr marL="558850" indent="-193087">
              <a:buFont typeface="Arial" panose="020B0604020202020204" pitchFamily="34" charset="0"/>
              <a:buChar char="•"/>
              <a:defRPr sz="1408"/>
            </a:lvl3pPr>
            <a:lvl4pPr>
              <a:defRPr sz="1239"/>
            </a:lvl4pPr>
          </a:lstStyle>
          <a:p>
            <a:pPr lvl="0"/>
            <a:r>
              <a:rPr lang="en-US"/>
              <a:t>HEADLINE COPY</a:t>
            </a:r>
          </a:p>
          <a:p>
            <a:pPr lvl="1"/>
            <a:r>
              <a:rPr lang="en-US"/>
              <a:t>Body copy</a:t>
            </a:r>
          </a:p>
          <a:p>
            <a:pPr lvl="2"/>
            <a:r>
              <a:rPr lang="en-US"/>
              <a:t>Bullet copy</a:t>
            </a:r>
          </a:p>
          <a:p>
            <a:pPr lvl="3"/>
            <a:r>
              <a:rPr lang="en-US"/>
              <a:t>Sub-bullet copy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83B33F-EC96-EF85-3C87-BD3196E1751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6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.S. Army" descr="U.S. Army">
            <a:extLst>
              <a:ext uri="{FF2B5EF4-FFF2-40B4-BE49-F238E27FC236}">
                <a16:creationId xmlns:a16="http://schemas.microsoft.com/office/drawing/2014/main" id="{83FC3795-B345-54DE-3527-530CC4E2A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C1812-190F-D0F4-8CC0-0E05B804AAC0}"/>
              </a:ext>
            </a:extLst>
          </p:cNvPr>
          <p:cNvSpPr/>
          <p:nvPr userDrawn="1"/>
        </p:nvSpPr>
        <p:spPr>
          <a:xfrm>
            <a:off x="193084" y="671043"/>
            <a:ext cx="852787" cy="551812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2697712-0C10-5CA5-BDC8-35133D19B8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1876" y="186564"/>
            <a:ext cx="301070" cy="28657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7C7470-2193-01F1-5F1E-CB48F39B4F3C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F5CEC5-FF97-3F85-A9C3-B129394FF45D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B9A78295-7035-1E57-A2C8-3CFDFDE86B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95" y="180432"/>
            <a:ext cx="9329883" cy="345749"/>
          </a:xfrm>
        </p:spPr>
        <p:txBody>
          <a:bodyPr anchor="ctr"/>
          <a:lstStyle>
            <a:lvl1pPr>
              <a:lnSpc>
                <a:spcPts val="2095"/>
              </a:lnSpc>
              <a:defRPr b="0" i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61D168B-7808-BC50-4CB2-FDCD1518009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45872" y="1222855"/>
            <a:ext cx="4878379" cy="50687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8" b="1"/>
            </a:lvl1pPr>
            <a:lvl2pPr marL="10727" indent="0">
              <a:buNone/>
              <a:tabLst/>
              <a:defRPr sz="1408"/>
            </a:lvl2pPr>
            <a:lvl3pPr marL="558850" indent="-193087">
              <a:buFont typeface="Arial" panose="020B0604020202020204" pitchFamily="34" charset="0"/>
              <a:buChar char="•"/>
              <a:defRPr sz="1408"/>
            </a:lvl3pPr>
            <a:lvl4pPr>
              <a:defRPr sz="1239"/>
            </a:lvl4pPr>
          </a:lstStyle>
          <a:p>
            <a:pPr lvl="0"/>
            <a:r>
              <a:rPr lang="en-US"/>
              <a:t>HEADLINE COPY</a:t>
            </a:r>
          </a:p>
          <a:p>
            <a:pPr lvl="1"/>
            <a:r>
              <a:rPr lang="en-US"/>
              <a:t>Body copy</a:t>
            </a:r>
          </a:p>
          <a:p>
            <a:pPr lvl="2"/>
            <a:r>
              <a:rPr lang="en-US"/>
              <a:t>Bullet copy</a:t>
            </a:r>
          </a:p>
          <a:p>
            <a:pPr lvl="3"/>
            <a:r>
              <a:rPr lang="en-US"/>
              <a:t>Sub-bullet copy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DB3F552-149D-CDC3-21A0-2FEC7B7B4DF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709667" y="1222855"/>
            <a:ext cx="4878379" cy="50687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8" b="1"/>
            </a:lvl1pPr>
            <a:lvl2pPr marL="10727" indent="0">
              <a:buNone/>
              <a:tabLst/>
              <a:defRPr sz="1408"/>
            </a:lvl2pPr>
            <a:lvl3pPr marL="558850" indent="-193087">
              <a:buFont typeface="Arial" panose="020B0604020202020204" pitchFamily="34" charset="0"/>
              <a:buChar char="•"/>
              <a:defRPr sz="1408"/>
            </a:lvl3pPr>
            <a:lvl4pPr>
              <a:defRPr sz="1239"/>
            </a:lvl4pPr>
          </a:lstStyle>
          <a:p>
            <a:pPr lvl="0"/>
            <a:r>
              <a:rPr lang="en-US"/>
              <a:t>HEADLINE COPY</a:t>
            </a:r>
          </a:p>
          <a:p>
            <a:pPr lvl="1"/>
            <a:r>
              <a:rPr lang="en-US"/>
              <a:t>Body copy</a:t>
            </a:r>
          </a:p>
          <a:p>
            <a:pPr lvl="2"/>
            <a:r>
              <a:rPr lang="en-US"/>
              <a:t>Bullet copy</a:t>
            </a:r>
          </a:p>
          <a:p>
            <a:pPr lvl="3"/>
            <a:r>
              <a:rPr lang="en-US"/>
              <a:t>Sub-bullet copy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A3C0DC-C902-EAED-C0CD-48F37CE410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2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D0D2B1A-F6F7-1253-18D4-539A865820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553" y="659698"/>
            <a:ext cx="6096447" cy="619830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8" name="U.S. Army" descr="U.S. Army">
            <a:extLst>
              <a:ext uri="{FF2B5EF4-FFF2-40B4-BE49-F238E27FC236}">
                <a16:creationId xmlns:a16="http://schemas.microsoft.com/office/drawing/2014/main" id="{83FC3795-B345-54DE-3527-530CC4E2A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8C1812-190F-D0F4-8CC0-0E05B804AAC0}"/>
              </a:ext>
            </a:extLst>
          </p:cNvPr>
          <p:cNvSpPr/>
          <p:nvPr userDrawn="1"/>
        </p:nvSpPr>
        <p:spPr>
          <a:xfrm>
            <a:off x="193084" y="671043"/>
            <a:ext cx="852787" cy="551812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2697712-0C10-5CA5-BDC8-35133D19B8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1876" y="186564"/>
            <a:ext cx="301070" cy="28657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A7C7470-2193-01F1-5F1E-CB48F39B4F3C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2F5CEC5-FF97-3F85-A9C3-B129394FF45D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DE1D0DFC-B7CE-F15C-D254-9ED88554D9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55995" y="180432"/>
            <a:ext cx="9329883" cy="345749"/>
          </a:xfrm>
        </p:spPr>
        <p:txBody>
          <a:bodyPr anchor="ctr"/>
          <a:lstStyle>
            <a:lvl1pPr>
              <a:lnSpc>
                <a:spcPts val="2095"/>
              </a:lnSpc>
              <a:defRPr b="0" i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D52484-1775-1030-682C-39C741DF1B1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47407" y="1222855"/>
            <a:ext cx="5373834" cy="50687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8" b="1"/>
            </a:lvl1pPr>
            <a:lvl2pPr marL="10727" indent="0">
              <a:buNone/>
              <a:tabLst/>
              <a:defRPr sz="1408"/>
            </a:lvl2pPr>
            <a:lvl3pPr marL="558850" indent="-193087">
              <a:buFont typeface="Arial" panose="020B0604020202020204" pitchFamily="34" charset="0"/>
              <a:buChar char="•"/>
              <a:defRPr sz="1408"/>
            </a:lvl3pPr>
            <a:lvl4pPr>
              <a:defRPr sz="1239"/>
            </a:lvl4pPr>
          </a:lstStyle>
          <a:p>
            <a:pPr lvl="0"/>
            <a:r>
              <a:rPr lang="en-US"/>
              <a:t>HEADLINE COPY</a:t>
            </a:r>
          </a:p>
          <a:p>
            <a:pPr lvl="1"/>
            <a:r>
              <a:rPr lang="en-US"/>
              <a:t>Body copy</a:t>
            </a:r>
          </a:p>
          <a:p>
            <a:pPr lvl="2"/>
            <a:r>
              <a:rPr lang="en-US"/>
              <a:t>Bullet copy</a:t>
            </a:r>
          </a:p>
          <a:p>
            <a:pPr lvl="3"/>
            <a:r>
              <a:rPr lang="en-US"/>
              <a:t>Sub-bullet copy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5B4B87-EE31-683C-C9B6-A45D5027F39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8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19F339C-CD2F-37E8-A72B-37DD32CAB750}"/>
              </a:ext>
            </a:extLst>
          </p:cNvPr>
          <p:cNvSpPr/>
          <p:nvPr userDrawn="1"/>
        </p:nvSpPr>
        <p:spPr>
          <a:xfrm>
            <a:off x="230813" y="568151"/>
            <a:ext cx="899435" cy="639169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94696C9-0476-A52B-75A6-08D72BC25D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87657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9EF857-8B22-FA99-571F-20B486A09F9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78879" y="3794761"/>
            <a:ext cx="5373834" cy="19932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8" b="1"/>
            </a:lvl1pPr>
            <a:lvl2pPr marL="10727" indent="0">
              <a:buNone/>
              <a:tabLst/>
              <a:defRPr sz="1408"/>
            </a:lvl2pPr>
            <a:lvl3pPr marL="558850" indent="-193087">
              <a:buFont typeface="Arial" panose="020B0604020202020204" pitchFamily="34" charset="0"/>
              <a:buChar char="•"/>
              <a:defRPr sz="1408"/>
            </a:lvl3pPr>
            <a:lvl4pPr>
              <a:defRPr sz="1239"/>
            </a:lvl4pPr>
          </a:lstStyle>
          <a:p>
            <a:pPr lvl="0"/>
            <a:r>
              <a:rPr lang="en-US"/>
              <a:t>HEADLINE COPY</a:t>
            </a:r>
          </a:p>
          <a:p>
            <a:pPr lvl="1"/>
            <a:r>
              <a:rPr lang="en-US"/>
              <a:t>Body copy</a:t>
            </a:r>
          </a:p>
          <a:p>
            <a:pPr lvl="2"/>
            <a:r>
              <a:rPr lang="en-US"/>
              <a:t>Bullet copy</a:t>
            </a:r>
          </a:p>
          <a:p>
            <a:pPr lvl="3"/>
            <a:r>
              <a:rPr lang="en-US"/>
              <a:t>Sub-bullet copy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D67C9102-F86F-673C-5632-AB19DD0E4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248" y="3794761"/>
            <a:ext cx="4782872" cy="914400"/>
          </a:xfrm>
        </p:spPr>
        <p:txBody>
          <a:bodyPr anchor="t"/>
          <a:lstStyle>
            <a:lvl1pPr>
              <a:defRPr sz="28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98118E5-C899-1908-2B4A-B5279E010F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4896" y="3831961"/>
            <a:ext cx="301070" cy="28657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A5BE29-E1A6-FB43-FAB2-1C15199BFD1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3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390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orient="horz" pos="2218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C8BBD-1308-4156-6FB6-FF1329FFC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E334-19B6-7192-C756-A49876521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81040-5EC7-2BE9-15EF-98FAB36BF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5BC8-D67D-40D4-B1DB-250F5D1883C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CC5B4-EDC7-D150-FD62-CE2645D1F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50DDE-B2A4-2C04-9E27-2D138A365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649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34080" y="160020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58561" y="160020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083041" y="160020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CFFA7-90B6-F4F1-5030-3916B833D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505" y="716204"/>
            <a:ext cx="10775811" cy="329723"/>
          </a:xfrm>
        </p:spPr>
        <p:txBody>
          <a:bodyPr/>
          <a:lstStyle>
            <a:lvl1pPr>
              <a:defRPr cap="none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CA6A7-F712-52B7-4A3A-29D56A64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0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umber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D6FD270-DB0B-36F0-B138-75209607E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505" y="716204"/>
            <a:ext cx="10775811" cy="329723"/>
          </a:xfrm>
        </p:spPr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9938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629940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9940" y="2286001"/>
            <a:ext cx="2499359" cy="13274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FontTx/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7959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3467960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7960" y="2286001"/>
            <a:ext cx="2499359" cy="13274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5979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630598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05981" y="2286001"/>
            <a:ext cx="2499359" cy="13274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14400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9144002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144002" y="2286001"/>
            <a:ext cx="2499359" cy="13274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748ED5-4C47-C995-C407-18DD51AF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1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Number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963F0940-E33E-9D7F-C52B-16CFD0545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9938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629940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9940" y="2286001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7959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3467960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7960" y="2286001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5979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630598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05981" y="2286001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14400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9144002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144002" y="2286001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1A90E933-723C-D9CC-B7AB-3043EDAB6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9938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8" name="TextBox">
            <a:extLst>
              <a:ext uri="{FF2B5EF4-FFF2-40B4-BE49-F238E27FC236}">
                <a16:creationId xmlns:a16="http://schemas.microsoft.com/office/drawing/2014/main" id="{8E3B414F-BCCF-E0E0-A5B7-9D21FED7A614}"/>
              </a:ext>
            </a:extLst>
          </p:cNvPr>
          <p:cNvSpPr txBox="1"/>
          <p:nvPr userDrawn="1"/>
        </p:nvSpPr>
        <p:spPr>
          <a:xfrm>
            <a:off x="629940" y="4023361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05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5731522F-82BF-A739-FBD5-84B13AFCBF1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29940" y="4572000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Line">
            <a:extLst>
              <a:ext uri="{FF2B5EF4-FFF2-40B4-BE49-F238E27FC236}">
                <a16:creationId xmlns:a16="http://schemas.microsoft.com/office/drawing/2014/main" id="{B07AB9A6-54AF-4DC6-E298-2E576695A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7959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0" name="TextBox">
            <a:extLst>
              <a:ext uri="{FF2B5EF4-FFF2-40B4-BE49-F238E27FC236}">
                <a16:creationId xmlns:a16="http://schemas.microsoft.com/office/drawing/2014/main" id="{E79A49CF-30B2-91DC-6BCA-2A41DD4CBF09}"/>
              </a:ext>
            </a:extLst>
          </p:cNvPr>
          <p:cNvSpPr txBox="1"/>
          <p:nvPr userDrawn="1"/>
        </p:nvSpPr>
        <p:spPr>
          <a:xfrm>
            <a:off x="3467960" y="4023361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06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5FE6691B-ACEF-8803-7DC3-70B52F89990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467960" y="4572000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1" name="Line">
            <a:extLst>
              <a:ext uri="{FF2B5EF4-FFF2-40B4-BE49-F238E27FC236}">
                <a16:creationId xmlns:a16="http://schemas.microsoft.com/office/drawing/2014/main" id="{DE9CD609-8A04-24B8-B562-11703E18D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5979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2" name="TextBox">
            <a:extLst>
              <a:ext uri="{FF2B5EF4-FFF2-40B4-BE49-F238E27FC236}">
                <a16:creationId xmlns:a16="http://schemas.microsoft.com/office/drawing/2014/main" id="{7C5E0031-266F-D418-0BAB-9BD3C4F1EC3F}"/>
              </a:ext>
            </a:extLst>
          </p:cNvPr>
          <p:cNvSpPr txBox="1"/>
          <p:nvPr userDrawn="1"/>
        </p:nvSpPr>
        <p:spPr>
          <a:xfrm>
            <a:off x="6305981" y="4023361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07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72BE48E-72DE-7245-BBDA-BF3FEC69BE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05981" y="4572000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3" name="Line">
            <a:extLst>
              <a:ext uri="{FF2B5EF4-FFF2-40B4-BE49-F238E27FC236}">
                <a16:creationId xmlns:a16="http://schemas.microsoft.com/office/drawing/2014/main" id="{51FB53C0-6EA8-D891-85A3-23EE83EAD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144000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4" name="TextBox">
            <a:extLst>
              <a:ext uri="{FF2B5EF4-FFF2-40B4-BE49-F238E27FC236}">
                <a16:creationId xmlns:a16="http://schemas.microsoft.com/office/drawing/2014/main" id="{6BF9F70B-8D8A-3E73-E423-909DA6A75EB4}"/>
              </a:ext>
            </a:extLst>
          </p:cNvPr>
          <p:cNvSpPr txBox="1"/>
          <p:nvPr userDrawn="1"/>
        </p:nvSpPr>
        <p:spPr>
          <a:xfrm>
            <a:off x="9144002" y="4023361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4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08</a:t>
            </a:r>
          </a:p>
        </p:txBody>
      </p:sp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EA060839-AF98-8040-7AE9-8F0D7E00C13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144002" y="4572000"/>
            <a:ext cx="2499359" cy="1325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1" indent="-137161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3" indent="-137161">
              <a:defRPr sz="1300"/>
            </a:lvl3pPr>
            <a:lvl4pPr marL="411484" indent="-137161">
              <a:defRPr sz="1300"/>
            </a:lvl4pPr>
            <a:lvl5pPr marL="548645" indent="-137161">
              <a:defRPr sz="1300"/>
            </a:lvl5pPr>
            <a:lvl6pPr marL="685806" indent="-137161">
              <a:defRPr sz="1300"/>
            </a:lvl6pPr>
            <a:lvl7pPr marL="822968" indent="-137161">
              <a:defRPr sz="1300"/>
            </a:lvl7pPr>
            <a:lvl8pPr marL="960129" indent="-137161">
              <a:defRPr sz="1300"/>
            </a:lvl8pPr>
            <a:lvl9pPr marL="1097290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4030B8-2808-8C57-9457-3A681A10AF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1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8880" y="625582"/>
            <a:ext cx="5364480" cy="455024"/>
          </a:xfrm>
        </p:spPr>
        <p:txBody>
          <a:bodyPr/>
          <a:lstStyle>
            <a:lvl1pPr>
              <a:defRPr sz="2800" b="0" cap="none" baseline="0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8879" y="1499737"/>
            <a:ext cx="5364480" cy="14812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A0F3CE13-290E-12C4-BDCA-17CB5BAFF7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037" y="3192749"/>
            <a:ext cx="5365748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F9769-F704-5264-CF53-3EB0A4B3FC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5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D455EB0-A36D-4986-9393-AA1D5CE6C0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063240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248" y="3794761"/>
            <a:ext cx="4782872" cy="914400"/>
          </a:xfrm>
        </p:spPr>
        <p:txBody>
          <a:bodyPr/>
          <a:lstStyle>
            <a:lvl1pPr>
              <a:defRPr sz="2800" b="0" cap="none" baseline="0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>
          <a:xfrm>
            <a:off x="6278879" y="3794760"/>
            <a:ext cx="5364480" cy="14812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D440353-F194-72F6-C8DC-E5DE3B0FA4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4896" y="4133790"/>
            <a:ext cx="301070" cy="28657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283FD-ADD3-0E23-5D70-5610BC328E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6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390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orient="horz" pos="2218">
          <p15:clr>
            <a:srgbClr val="A4A3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39" y="2644109"/>
            <a:ext cx="5364480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637" y="4114800"/>
            <a:ext cx="5364480" cy="3151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548639" y="4526280"/>
            <a:ext cx="5364480" cy="1408463"/>
          </a:xfrm>
          <a:prstGeom prst="rect">
            <a:avLst/>
          </a:prstGeom>
        </p:spPr>
        <p:txBody>
          <a:bodyPr/>
          <a:lstStyle>
            <a:lvl1pPr marL="137161" indent="-137161">
              <a:defRPr sz="1500"/>
            </a:lvl1pPr>
            <a:lvl2pPr marL="274323" indent="-137161">
              <a:defRPr sz="1500"/>
            </a:lvl2pPr>
            <a:lvl3pPr marL="411484" indent="-137161">
              <a:defRPr sz="1500"/>
            </a:lvl3pPr>
            <a:lvl4pPr marL="548645" indent="-137161">
              <a:defRPr sz="1500"/>
            </a:lvl4pPr>
            <a:lvl5pPr marL="685806" indent="-137161">
              <a:defRPr sz="1500"/>
            </a:lvl5pPr>
            <a:lvl6pPr marL="822968" indent="-137161">
              <a:defRPr sz="1500"/>
            </a:lvl6pPr>
            <a:lvl7pPr marL="960129" indent="-137161">
              <a:defRPr sz="1500"/>
            </a:lvl7pPr>
            <a:lvl8pPr marL="1097290" indent="-137161">
              <a:defRPr sz="1500"/>
            </a:lvl8pPr>
            <a:lvl9pPr marL="1234451" indent="-137161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8879" y="2644109"/>
            <a:ext cx="5364480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8879" y="4114800"/>
            <a:ext cx="5364480" cy="3151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6278879" y="4526280"/>
            <a:ext cx="5364480" cy="1408463"/>
          </a:xfrm>
          <a:prstGeom prst="rect">
            <a:avLst/>
          </a:prstGeom>
        </p:spPr>
        <p:txBody>
          <a:bodyPr/>
          <a:lstStyle>
            <a:lvl1pPr marL="137161" indent="-137161">
              <a:defRPr sz="1500"/>
            </a:lvl1pPr>
            <a:lvl2pPr marL="274323" indent="-137161">
              <a:defRPr sz="1500"/>
            </a:lvl2pPr>
            <a:lvl3pPr marL="411484" indent="-137161">
              <a:defRPr sz="1500"/>
            </a:lvl3pPr>
            <a:lvl4pPr marL="548645" indent="-137161">
              <a:defRPr sz="1500"/>
            </a:lvl4pPr>
            <a:lvl5pPr marL="685806" indent="-137161">
              <a:defRPr sz="1500"/>
            </a:lvl5pPr>
            <a:lvl6pPr marL="822968" indent="-137161">
              <a:defRPr sz="1500"/>
            </a:lvl6pPr>
            <a:lvl7pPr marL="960129" indent="-137161">
              <a:defRPr sz="1500"/>
            </a:lvl7pPr>
            <a:lvl8pPr marL="1097290" indent="-137161">
              <a:defRPr sz="1500"/>
            </a:lvl8pPr>
            <a:lvl9pPr marL="1234451" indent="-137161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C92C4-5E2E-7847-04F5-3D7D3DA1455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orient="horz" pos="2592">
          <p15:clr>
            <a:srgbClr val="A4A3A4"/>
          </p15:clr>
        </p15:guide>
        <p15:guide id="4" orient="horz" pos="2448">
          <p15:clr>
            <a:srgbClr val="A4A3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39" y="2346929"/>
            <a:ext cx="3450336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637" y="3520441"/>
            <a:ext cx="3450336" cy="3151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548639" y="3931920"/>
            <a:ext cx="3450336" cy="1408463"/>
          </a:xfrm>
          <a:prstGeom prst="rect">
            <a:avLst/>
          </a:prstGeom>
        </p:spPr>
        <p:txBody>
          <a:bodyPr/>
          <a:lstStyle>
            <a:lvl1pPr marL="137161" indent="-137161">
              <a:defRPr sz="1500"/>
            </a:lvl1pPr>
            <a:lvl2pPr marL="274323" indent="-137161">
              <a:defRPr sz="1500"/>
            </a:lvl2pPr>
            <a:lvl3pPr marL="411484" indent="-137161">
              <a:defRPr sz="1500"/>
            </a:lvl3pPr>
            <a:lvl4pPr marL="548645" indent="-137161">
              <a:defRPr sz="1500"/>
            </a:lvl4pPr>
            <a:lvl5pPr marL="685806" indent="-137161">
              <a:defRPr sz="1500"/>
            </a:lvl5pPr>
            <a:lvl6pPr marL="822968" indent="-137161">
              <a:defRPr sz="1500"/>
            </a:lvl6pPr>
            <a:lvl7pPr marL="960129" indent="-137161">
              <a:defRPr sz="1500"/>
            </a:lvl7pPr>
            <a:lvl8pPr marL="1097290" indent="-137161">
              <a:defRPr sz="1500"/>
            </a:lvl8pPr>
            <a:lvl9pPr marL="1234451" indent="-137161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70831" y="2346929"/>
            <a:ext cx="3450336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70831" y="3520441"/>
            <a:ext cx="3450336" cy="3151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4370831" y="3931920"/>
            <a:ext cx="3450336" cy="1408463"/>
          </a:xfrm>
          <a:prstGeom prst="rect">
            <a:avLst/>
          </a:prstGeom>
        </p:spPr>
        <p:txBody>
          <a:bodyPr/>
          <a:lstStyle>
            <a:lvl1pPr marL="137161" indent="-137161">
              <a:defRPr sz="1500"/>
            </a:lvl1pPr>
            <a:lvl2pPr marL="274323" indent="-137161">
              <a:defRPr sz="1500"/>
            </a:lvl2pPr>
            <a:lvl3pPr marL="411484" indent="-137161">
              <a:defRPr sz="1500"/>
            </a:lvl3pPr>
            <a:lvl4pPr marL="548645" indent="-137161">
              <a:defRPr sz="1500"/>
            </a:lvl4pPr>
            <a:lvl5pPr marL="685806" indent="-137161">
              <a:defRPr sz="1500"/>
            </a:lvl5pPr>
            <a:lvl6pPr marL="822968" indent="-137161">
              <a:defRPr sz="1500"/>
            </a:lvl6pPr>
            <a:lvl7pPr marL="960129" indent="-137161">
              <a:defRPr sz="1500"/>
            </a:lvl7pPr>
            <a:lvl8pPr marL="1097290" indent="-137161">
              <a:defRPr sz="1500"/>
            </a:lvl8pPr>
            <a:lvl9pPr marL="1234451" indent="-137161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F1293E6-42E9-E8B5-FFA8-86FB82D486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93023" y="2346929"/>
            <a:ext cx="3450336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A0087B1-BE04-FAAE-807C-18D539A585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3023" y="3520441"/>
            <a:ext cx="3450336" cy="3151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9A4D43E8-8B9E-0180-3592-10B667D0951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193023" y="3931920"/>
            <a:ext cx="3450336" cy="1408463"/>
          </a:xfrm>
          <a:prstGeom prst="rect">
            <a:avLst/>
          </a:prstGeom>
        </p:spPr>
        <p:txBody>
          <a:bodyPr/>
          <a:lstStyle>
            <a:lvl1pPr marL="137161" indent="-137161">
              <a:defRPr sz="1500"/>
            </a:lvl1pPr>
            <a:lvl2pPr marL="274323" indent="-137161">
              <a:defRPr sz="1500"/>
            </a:lvl2pPr>
            <a:lvl3pPr marL="411484" indent="-137161">
              <a:defRPr sz="1500"/>
            </a:lvl3pPr>
            <a:lvl4pPr marL="548645" indent="-137161">
              <a:defRPr sz="1500"/>
            </a:lvl4pPr>
            <a:lvl5pPr marL="685806" indent="-137161">
              <a:defRPr sz="1500"/>
            </a:lvl5pPr>
            <a:lvl6pPr marL="822968" indent="-137161">
              <a:defRPr sz="1500"/>
            </a:lvl6pPr>
            <a:lvl7pPr marL="960129" indent="-137161">
              <a:defRPr sz="1500"/>
            </a:lvl7pPr>
            <a:lvl8pPr marL="1097290" indent="-137161">
              <a:defRPr sz="1500"/>
            </a:lvl8pPr>
            <a:lvl9pPr marL="1234451" indent="-137161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B7E62B-C51A-4D15-900E-9DC4D41E438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5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221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2074">
          <p15:clr>
            <a:srgbClr val="A4A3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2" y="2118329"/>
            <a:ext cx="2499359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639" y="3063240"/>
            <a:ext cx="2499359" cy="2858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548642" y="347472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8805" y="2118329"/>
            <a:ext cx="2499359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8805" y="3063240"/>
            <a:ext cx="2499359" cy="2858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3428805" y="347472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F1293E6-42E9-E8B5-FFA8-86FB82D486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63841" y="2118329"/>
            <a:ext cx="2499359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A0087B1-BE04-FAAE-807C-18D539A585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3841" y="3063240"/>
            <a:ext cx="2499359" cy="2858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9A4D43E8-8B9E-0180-3592-10B667D0951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263841" y="347472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D206E8B5-48CF-3920-10E8-5C214FEE93B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44002" y="2118329"/>
            <a:ext cx="2499359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0A8711B-6FCD-CC40-76D9-6F2EED66A6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4002" y="3063240"/>
            <a:ext cx="2499359" cy="2858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ABA13BFB-DABC-41BC-F712-51774CC8BA1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144002" y="3474720"/>
            <a:ext cx="2499359" cy="1262418"/>
          </a:xfrm>
          <a:prstGeom prst="rect">
            <a:avLst/>
          </a:prstGeom>
        </p:spPr>
        <p:txBody>
          <a:bodyPr/>
          <a:lstStyle>
            <a:lvl1pPr marL="137161" indent="-137161">
              <a:defRPr sz="1300"/>
            </a:lvl1pPr>
            <a:lvl2pPr marL="274323" indent="-137161">
              <a:defRPr sz="1300"/>
            </a:lvl2pPr>
            <a:lvl3pPr marL="411484" indent="-137161">
              <a:defRPr sz="1300"/>
            </a:lvl3pPr>
            <a:lvl4pPr marL="548645" indent="-137161">
              <a:defRPr sz="1300"/>
            </a:lvl4pPr>
            <a:lvl5pPr marL="685806" indent="-137161">
              <a:defRPr sz="1300"/>
            </a:lvl5pPr>
            <a:lvl6pPr marL="822968" indent="-137161">
              <a:defRPr sz="1300"/>
            </a:lvl6pPr>
            <a:lvl7pPr marL="960129" indent="-137161">
              <a:defRPr sz="1300"/>
            </a:lvl7pPr>
            <a:lvl8pPr marL="1097290" indent="-137161">
              <a:defRPr sz="1300"/>
            </a:lvl8pPr>
            <a:lvl9pPr marL="1234451" indent="-137161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1D0610-AF6E-ECB5-F0C2-9F6590377D1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4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1786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30">
          <p15:clr>
            <a:srgbClr val="A4A3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 0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01207" y="664321"/>
            <a:ext cx="8231293" cy="468404"/>
          </a:xfrm>
        </p:spPr>
        <p:txBody>
          <a:bodyPr anchor="t" anchorCtr="0"/>
          <a:lstStyle>
            <a:lvl1pPr>
              <a:lnSpc>
                <a:spcPct val="80000"/>
              </a:lnSpc>
              <a:defRPr sz="4000" spc="-1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EF29EDB-49B7-13CD-321C-E88CD44FB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1207" y="1809768"/>
            <a:ext cx="6795135" cy="297586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800"/>
            </a:lvl1pPr>
            <a:lvl2pPr marL="182882" indent="-182882">
              <a:spcBef>
                <a:spcPts val="1000"/>
              </a:spcBef>
              <a:buFont typeface="Arial" panose="020B0604020202020204" pitchFamily="34" charset="0"/>
              <a:buChar char="▪"/>
              <a:defRPr/>
            </a:lvl2pPr>
            <a:lvl3pPr marL="365763">
              <a:defRPr/>
            </a:lvl3pPr>
            <a:lvl4pPr marL="548645">
              <a:defRPr/>
            </a:lvl4pPr>
            <a:lvl5pPr marL="731527">
              <a:defRPr/>
            </a:lvl5pPr>
            <a:lvl6pPr marL="914409">
              <a:defRPr/>
            </a:lvl6pPr>
            <a:lvl7pPr marL="1097290">
              <a:defRPr/>
            </a:lvl7pPr>
            <a:lvl8pPr marL="1280172">
              <a:defRPr/>
            </a:lvl8pPr>
            <a:lvl9pPr marL="1463054">
              <a:defRPr/>
            </a:lvl9pPr>
          </a:lstStyle>
          <a:p>
            <a:pPr lvl="0"/>
            <a:r>
              <a:rPr lang="en-US"/>
              <a:t>[Optional section subtitle]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7BBAAD-DFB2-DB53-C488-7E53B2236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56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54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EF29EDB-49B7-13CD-321C-E88CD44FB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3764" y="1383573"/>
            <a:ext cx="6795135" cy="30650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3600"/>
            </a:lvl1pPr>
            <a:lvl2pPr marL="182882" indent="-182882">
              <a:spcBef>
                <a:spcPts val="1000"/>
              </a:spcBef>
              <a:buFont typeface="Arial" panose="020B0604020202020204" pitchFamily="34" charset="0"/>
              <a:buChar char="▪"/>
              <a:defRPr/>
            </a:lvl2pPr>
            <a:lvl3pPr marL="365763">
              <a:defRPr/>
            </a:lvl3pPr>
            <a:lvl4pPr marL="548645">
              <a:defRPr/>
            </a:lvl4pPr>
            <a:lvl5pPr marL="731527">
              <a:defRPr/>
            </a:lvl5pPr>
            <a:lvl6pPr marL="914409">
              <a:defRPr/>
            </a:lvl6pPr>
            <a:lvl7pPr marL="1097290">
              <a:defRPr/>
            </a:lvl7pPr>
            <a:lvl8pPr marL="1280172">
              <a:defRPr/>
            </a:lvl8pPr>
            <a:lvl9pPr marL="1463054">
              <a:defRPr/>
            </a:lvl9pPr>
          </a:lstStyle>
          <a:p>
            <a:pPr lvl="0"/>
            <a:r>
              <a:rPr lang="en-US"/>
              <a:t>[Long section description]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6FFA38B-9D59-E18E-62E4-8B3302D51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505" y="716204"/>
            <a:ext cx="10775811" cy="329723"/>
          </a:xfrm>
        </p:spPr>
        <p:txBody>
          <a:bodyPr/>
          <a:lstStyle>
            <a:lvl1pPr>
              <a:defRPr cap="none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FF1A52-822E-3581-AFB6-EFA9FABA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62EB5-8568-915D-2F38-AD3637906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C30D7-5002-C4B4-2737-E6E8568231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80DC9-C245-04FF-1792-EC9694847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75DE2-8E03-8570-D3BC-729608EA4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9D107B-5326-4800-815E-45191781C75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B9067-11E5-3D7F-A667-D0460DDA9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28FC5-53D6-02D9-93BC-79F0AEC66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9350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Half Imag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9F1DF14-7FE6-F760-F31F-7EF2AD60D9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037" y="3192749"/>
            <a:ext cx="5365748" cy="198182"/>
          </a:xfrm>
          <a:prstGeom prst="rect">
            <a:avLst/>
          </a:prstGeo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B63C2C-B077-2CB4-CDD2-5DE56A2C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1207" y="664321"/>
            <a:ext cx="8231293" cy="468404"/>
          </a:xfrm>
        </p:spPr>
        <p:txBody>
          <a:bodyPr anchor="t" anchorCtr="0"/>
          <a:lstStyle>
            <a:lvl1pPr>
              <a:lnSpc>
                <a:spcPct val="80000"/>
              </a:lnSpc>
              <a:defRPr sz="4000" spc="-1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516A423-30AC-9C1F-D028-E1782EBDA9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1207" y="1809768"/>
            <a:ext cx="6795135" cy="297586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800"/>
            </a:lvl1pPr>
            <a:lvl2pPr marL="182882" indent="-182882">
              <a:spcBef>
                <a:spcPts val="1000"/>
              </a:spcBef>
              <a:buFont typeface="Arial" panose="020B0604020202020204" pitchFamily="34" charset="0"/>
              <a:buChar char="▪"/>
              <a:defRPr/>
            </a:lvl2pPr>
            <a:lvl3pPr marL="365763">
              <a:defRPr/>
            </a:lvl3pPr>
            <a:lvl4pPr marL="548645">
              <a:defRPr/>
            </a:lvl4pPr>
            <a:lvl5pPr marL="731527">
              <a:defRPr/>
            </a:lvl5pPr>
            <a:lvl6pPr marL="914409">
              <a:defRPr/>
            </a:lvl6pPr>
            <a:lvl7pPr marL="1097290">
              <a:defRPr/>
            </a:lvl7pPr>
            <a:lvl8pPr marL="1280172">
              <a:defRPr/>
            </a:lvl8pPr>
            <a:lvl9pPr marL="1463054">
              <a:defRPr/>
            </a:lvl9pPr>
          </a:lstStyle>
          <a:p>
            <a:pPr lvl="0"/>
            <a:r>
              <a:rPr lang="en-US"/>
              <a:t>[Optional section subtitle]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C74C8D-3EDE-2463-7C68-6E57F87A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41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54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CE68F-6FB6-B754-60F8-C726417083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505" y="716204"/>
            <a:ext cx="10775811" cy="329723"/>
          </a:xfrm>
        </p:spPr>
        <p:txBody>
          <a:bodyPr/>
          <a:lstStyle>
            <a:lvl1pPr>
              <a:defRPr cap="none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40FD0B-C7D4-0DF7-0416-28F2AF8F60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6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80BE1D-6E83-0695-3A9E-6339AE121324}"/>
              </a:ext>
            </a:extLst>
          </p:cNvPr>
          <p:cNvSpPr/>
          <p:nvPr userDrawn="1"/>
        </p:nvSpPr>
        <p:spPr>
          <a:xfrm>
            <a:off x="0" y="734693"/>
            <a:ext cx="1306064" cy="835083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957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866D90-2E4D-E8BF-8108-7D3882B13E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7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888">
          <p15:clr>
            <a:srgbClr val="A4A3A4"/>
          </p15:clr>
        </p15:guide>
        <p15:guide id="2" orient="horz" pos="1008">
          <p15:clr>
            <a:srgbClr val="A4A3A4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0AF6D-6DE4-F1C4-3D0E-0F5B98A8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D4CCDD-3F85-2883-F247-85C2B33C2A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0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9A2C2-0611-8CB5-5DF1-A51F03091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494A4C-BA53-86FC-EE1C-0EE5A71FF5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6BFE-EDD1-095F-5290-E62B36D7F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74A374-C150-9A54-EB66-CD5527765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1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6490-BD1C-510F-1D7F-744E20FEE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378C85-3D65-3C19-494B-D0D9DC8349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5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B0EC5-77B9-3C2B-7DD6-603ABCB56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6D8D43-D3B6-FB46-4733-8F24FF01AB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9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49AB0-E32F-2577-6834-31145FD3B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20B3BA-3F8B-83CD-6449-A74768901A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D24C-082D-28DF-D3AF-15FCA1C08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3DD856-3039-8F8D-B205-9F6EC17FB1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9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100B3-2A06-3472-8995-1340753FE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756C7-11D7-39B3-086C-92A5796AB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6787B4-28DA-EED3-03D5-50EF5B903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379CD2-94BB-1339-A203-5A5A25F71D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7EC09B-34C3-5CAF-F3DD-121EB5C96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F8F33D-88EC-1B37-A746-5AE78686A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D5BCCD-F831-4221-BF26-ADB37CB4943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2D1916-E006-F459-0307-63961C98C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60EAD8-60AC-097B-6CEF-A312BD56D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3147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D5349-F14C-3050-FD9A-655FBE489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CFA0A6-EE4A-9A75-A6BB-323DAE90A3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2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CF2BF-31EE-F252-8C88-B39FEC38F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C31159-591A-65DC-B745-FCC5669E42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1AF66-5AC9-C93D-4A62-DE4B1F104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F92B63-7D19-B0BA-F2CB-5D660F69D3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7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A3FF4-F120-6377-A55B-F0DA52695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34EE2-5D86-69BA-4039-D55A41BCD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E89F2B-541C-4C98-BA37-F80BBAA1D41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50A4D5-5612-06E0-45E5-158695D42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99FCC-1A57-5CD9-BDCE-84A5C655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12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31E042-4C03-4062-E446-D0550DA82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3813F-765F-4E45-B525-48602352080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DC2BA1-22E4-ACD9-AD04-265DEA48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2530A-93F0-F213-C0DC-AE9AE44C9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91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738FD-7197-02AF-BD83-A5E9E3D7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BE036-50D0-79F5-E62F-19370BF58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083790-7420-4FDA-E642-22F6A7354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5E81D-8EF6-CBA2-719B-06BDF9B5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29C418-A3EA-44D3-97B1-215F717C3F8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40E6B7-B571-1DF8-2F9E-5650463D1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6B5FC-A63E-A5FE-6D38-90E04282C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2D54-1ED3-D422-1BA6-4D4EDCF82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14BC7-0B2E-E670-73D2-2F5734891F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570B1A-F961-2B65-02BC-FA1DA93BB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873771-5DBB-ED4E-F8CE-7190AD1B2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511DE1-465C-4E28-9ACC-D47F4D4311D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F786F-399E-C99A-F193-5D39EA145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9E01E-8E44-C6D8-29E7-4266AD69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623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05B63-B45B-5B58-9327-2ACE69DF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C324F-13D3-D150-BC0B-FC0F3CB9B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1133-7686-5A60-272B-B1C1133EE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9CEDA8-5ECF-4C07-8AA5-B27D8EEEFB6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98CC-F628-B4F5-C307-1D66EBAF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0B30D-DDAF-B31C-86C0-0495433D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4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34" Type="http://schemas.openxmlformats.org/officeDocument/2006/relationships/image" Target="../media/image7.emf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image" Target="../media/image9.emf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oleObject" Target="../embeddings/oleObject2.bin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tags" Target="../tags/tag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theme" Target="../theme/theme2.xml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4B9A974F-3CF5-05E1-D2C4-0295D60E154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6831665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11" imgH="411" progId="TCLayout.ActiveDocument.1">
                  <p:embed/>
                </p:oleObj>
              </mc:Choice>
              <mc:Fallback>
                <p:oleObj name="think-cell Slide" r:id="rId16" imgW="411" imgH="411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B9A974F-3CF5-05E1-D2C4-0295D60E15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13A8B-F8F1-C298-00DB-4935FE5FA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44" y="438349"/>
            <a:ext cx="6147771" cy="663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08B6B-7685-FF0A-2F69-9E156402D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5244" y="128462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B0A27-26B4-6ACA-0502-ACD378177D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383E4F-F099-4697-B3A1-7ED99457244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2026-08-11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D5816-1B4E-0D25-679F-F4DE49EAF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75102-4159-0B35-E94A-2A668CCF7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Picture 9" descr="A picture containing text, sign&#10;&#10;AI-generated content may be incorrect.">
            <a:extLst>
              <a:ext uri="{FF2B5EF4-FFF2-40B4-BE49-F238E27FC236}">
                <a16:creationId xmlns:a16="http://schemas.microsoft.com/office/drawing/2014/main" id="{E2409114-2014-40B6-0528-58EE0B6D777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1" y="126859"/>
            <a:ext cx="603509" cy="75459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7761B0-C068-48F9-7280-8360BE9D998B}"/>
              </a:ext>
            </a:extLst>
          </p:cNvPr>
          <p:cNvCxnSpPr/>
          <p:nvPr userDrawn="1"/>
        </p:nvCxnSpPr>
        <p:spPr>
          <a:xfrm>
            <a:off x="932688" y="951357"/>
            <a:ext cx="11268456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2BC37D-ACBE-2997-0BB8-4713AF3E826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08126"/>
            <a:ext cx="11353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BBDA12B5-B764-32F9-9477-1404BDF263C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347" y="28536"/>
            <a:ext cx="887421" cy="887421"/>
          </a:xfrm>
          <a:prstGeom prst="rect">
            <a:avLst/>
          </a:prstGeom>
        </p:spPr>
      </p:pic>
      <p:pic>
        <p:nvPicPr>
          <p:cNvPr id="12" name="Picture 11" descr="A picture containing shape&#10;&#10;AI-generated content may be incorrect.">
            <a:extLst>
              <a:ext uri="{FF2B5EF4-FFF2-40B4-BE49-F238E27FC236}">
                <a16:creationId xmlns:a16="http://schemas.microsoft.com/office/drawing/2014/main" id="{818CA73B-91E6-E367-754C-91269DBAC4B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297" y="28538"/>
            <a:ext cx="930641" cy="88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9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673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BEF5A80B-269E-FF76-9A05-6268B7D57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606" imgH="605" progId="TCLayout.ActiveDocument.1">
                  <p:embed/>
                </p:oleObj>
              </mc:Choice>
              <mc:Fallback>
                <p:oleObj name="think-cell Slide" r:id="rId32" imgW="606" imgH="605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F5A80B-269E-FF76-9A05-6268B7D57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55508" y="180413"/>
            <a:ext cx="8972845" cy="34663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[SLIDE TITLE]</a:t>
            </a:r>
          </a:p>
        </p:txBody>
      </p:sp>
      <p:pic>
        <p:nvPicPr>
          <p:cNvPr id="5" name="U.S. Army" descr="U.S. Army">
            <a:extLst>
              <a:ext uri="{FF2B5EF4-FFF2-40B4-BE49-F238E27FC236}">
                <a16:creationId xmlns:a16="http://schemas.microsoft.com/office/drawing/2014/main" id="{BB1DE915-4E1C-68C5-F0F7-DF754B5B373B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 bwMode="black">
          <a:xfrm>
            <a:off x="0" y="-11345"/>
            <a:ext cx="1706767" cy="644513"/>
          </a:xfrm>
          <a:prstGeom prst="rect">
            <a:avLst/>
          </a:prstGeom>
          <a:noFill/>
        </p:spPr>
      </p:pic>
      <p:sp>
        <p:nvSpPr>
          <p:cNvPr id="11" name="Slide Number">
            <a:extLst>
              <a:ext uri="{FF2B5EF4-FFF2-40B4-BE49-F238E27FC236}">
                <a16:creationId xmlns:a16="http://schemas.microsoft.com/office/drawing/2014/main" id="{0CF74B29-F57B-C813-2E4D-10FAD28D1106}"/>
              </a:ext>
            </a:extLst>
          </p:cNvPr>
          <p:cNvSpPr txBox="1">
            <a:spLocks/>
          </p:cNvSpPr>
          <p:nvPr userDrawn="1"/>
        </p:nvSpPr>
        <p:spPr>
          <a:xfrm>
            <a:off x="10950651" y="6552594"/>
            <a:ext cx="1060025" cy="182880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7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C732EE-6F85-C542-B0DE-2D911F843EA4}" type="slidenum">
              <a:rPr kumimoji="0" lang="en-US" sz="1000" b="1" i="0" u="none" strike="noStrike" kern="1200" cap="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S Army" panose="020B0506030202020204" pitchFamily="34" charset="0"/>
                <a:ea typeface="+mn-ea"/>
                <a:cs typeface="+mn-cs"/>
              </a:rPr>
              <a:pPr marL="0" marR="0" lvl="0" indent="0" algn="r" defTabSz="4572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1200" cap="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S Army" panose="020B0506030202020204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1B8538-F604-4E4D-6DAB-BA47F19D5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8169" y="6356523"/>
            <a:ext cx="2742507" cy="3647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1" b="1">
                <a:solidFill>
                  <a:schemeClr val="tx1"/>
                </a:solidFill>
              </a:defRPr>
            </a:lvl1pPr>
          </a:lstStyle>
          <a:p>
            <a:fld id="{9B9AE194-86BF-4DB0-A0EE-B9ADBD5579B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154B01A-5692-B660-7E96-08BEDE68B145}"/>
              </a:ext>
            </a:extLst>
          </p:cNvPr>
          <p:cNvCxnSpPr/>
          <p:nvPr userDrawn="1"/>
        </p:nvCxnSpPr>
        <p:spPr>
          <a:xfrm flipH="1">
            <a:off x="0" y="659698"/>
            <a:ext cx="12192000" cy="0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3803A9C-6665-D778-9707-D0EC28ED65E6}"/>
              </a:ext>
            </a:extLst>
          </p:cNvPr>
          <p:cNvCxnSpPr>
            <a:cxnSpLocks/>
          </p:cNvCxnSpPr>
          <p:nvPr userDrawn="1"/>
        </p:nvCxnSpPr>
        <p:spPr>
          <a:xfrm flipV="1">
            <a:off x="1786027" y="-6655"/>
            <a:ext cx="0" cy="666353"/>
          </a:xfrm>
          <a:prstGeom prst="line">
            <a:avLst/>
          </a:prstGeom>
          <a:ln w="19050" cap="flat">
            <a:solidFill>
              <a:schemeClr val="bg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9CE1FBA-322A-A7D8-A26A-AD522B9C8596}"/>
              </a:ext>
            </a:extLst>
          </p:cNvPr>
          <p:cNvSpPr txBox="1"/>
          <p:nvPr userDrawn="1"/>
        </p:nvSpPr>
        <p:spPr>
          <a:xfrm>
            <a:off x="5684028" y="6771373"/>
            <a:ext cx="823944" cy="866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defTabSz="257452">
              <a:defRPr sz="56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en-US"/>
              <a:t>CUI // PRE-DECISIONAL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8A59F-4AFA-FA3F-F589-6BC70745F39E}"/>
              </a:ext>
            </a:extLst>
          </p:cNvPr>
          <p:cNvSpPr txBox="1"/>
          <p:nvPr userDrawn="1"/>
        </p:nvSpPr>
        <p:spPr>
          <a:xfrm>
            <a:off x="5684028" y="0"/>
            <a:ext cx="823944" cy="866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257452">
              <a:defRPr/>
            </a:pPr>
            <a:r>
              <a:rPr lang="en-US" sz="56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 // PRE-DECISIONAL</a:t>
            </a:r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A9430D21-CD78-E6CB-5917-196629BF11B9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2210" y="43313"/>
            <a:ext cx="540676" cy="540676"/>
          </a:xfrm>
          <a:prstGeom prst="rect">
            <a:avLst/>
          </a:prstGeom>
        </p:spPr>
      </p:pic>
      <p:pic>
        <p:nvPicPr>
          <p:cNvPr id="18" name="Picture 17" descr="A picture containing shape&#10;&#10;AI-generated content may be incorrect.">
            <a:extLst>
              <a:ext uri="{FF2B5EF4-FFF2-40B4-BE49-F238E27FC236}">
                <a16:creationId xmlns:a16="http://schemas.microsoft.com/office/drawing/2014/main" id="{5625EAEB-68FB-D36E-3B4F-FCF9CA822300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699" y="43313"/>
            <a:ext cx="567008" cy="54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6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9" r:id="rId5"/>
    <p:sldLayoutId id="2147483690" r:id="rId6"/>
    <p:sldLayoutId id="2147483702" r:id="rId7"/>
    <p:sldLayoutId id="2147483703" r:id="rId8"/>
    <p:sldLayoutId id="2147483704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3" r:id="rId15"/>
    <p:sldLayoutId id="2147483714" r:id="rId16"/>
    <p:sldLayoutId id="2147483716" r:id="rId17"/>
    <p:sldLayoutId id="2147483717" r:id="rId18"/>
    <p:sldLayoutId id="2147483720" r:id="rId19"/>
    <p:sldLayoutId id="2147483726" r:id="rId20"/>
    <p:sldLayoutId id="2147483727" r:id="rId21"/>
    <p:sldLayoutId id="2147483728" r:id="rId22"/>
    <p:sldLayoutId id="2147483729" r:id="rId23"/>
    <p:sldLayoutId id="2147483730" r:id="rId24"/>
    <p:sldLayoutId id="2147483731" r:id="rId25"/>
    <p:sldLayoutId id="2147483732" r:id="rId26"/>
    <p:sldLayoutId id="2147483733" r:id="rId27"/>
    <p:sldLayoutId id="2147483734" r:id="rId28"/>
    <p:sldLayoutId id="2147483735" r:id="rId29"/>
  </p:sldLayoutIdLst>
  <mc:AlternateContent xmlns:mc="http://schemas.openxmlformats.org/markup-compatibility/2006" xmlns:p14="http://schemas.microsoft.com/office/powerpoint/2010/main">
    <mc:Choice Requires="p14">
      <p:transition spd="med" p14:dur="69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9" rtl="0" eaLnBrk="1" latinLnBrk="0" hangingPunct="1">
        <a:lnSpc>
          <a:spcPct val="90000"/>
        </a:lnSpc>
        <a:spcBef>
          <a:spcPct val="0"/>
        </a:spcBef>
        <a:buNone/>
        <a:defRPr sz="2027" b="0" i="1" kern="1200" cap="none" baseline="0">
          <a:solidFill>
            <a:schemeClr val="tx1"/>
          </a:solidFill>
          <a:latin typeface=" Arial"/>
          <a:ea typeface="+mj-ea"/>
          <a:cs typeface="+mj-cs"/>
        </a:defRPr>
      </a:lvl1pPr>
    </p:titleStyle>
    <p:bodyStyle>
      <a:lvl1pPr marL="182882" indent="-182882" algn="l" defTabSz="914409" rtl="0" eaLnBrk="1" latinLnBrk="0" hangingPunct="1">
        <a:lnSpc>
          <a:spcPct val="95000"/>
        </a:lnSpc>
        <a:spcBef>
          <a:spcPts val="1000"/>
        </a:spcBef>
        <a:buFont typeface="Arial" panose="020B0604020202020204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3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5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7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9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90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72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54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35" indent="-182882" algn="l" defTabSz="914409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4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9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2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7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1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6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30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4" algn="l" defTabSz="914409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">
          <p15:clr>
            <a:srgbClr val="F26B43"/>
          </p15:clr>
        </p15:guide>
        <p15:guide id="2" pos="345">
          <p15:clr>
            <a:srgbClr val="F26B43"/>
          </p15:clr>
        </p15:guide>
        <p15:guide id="3" pos="7335">
          <p15:clr>
            <a:srgbClr val="F26B43"/>
          </p15:clr>
        </p15:guide>
        <p15:guide id="4" orient="horz" pos="4061">
          <p15:clr>
            <a:srgbClr val="F26B43"/>
          </p15:clr>
        </p15:guide>
        <p15:guide id="6" pos="1018">
          <p15:clr>
            <a:srgbClr val="A4A3A4"/>
          </p15:clr>
        </p15:guide>
        <p15:guide id="7" pos="1248">
          <p15:clr>
            <a:srgbClr val="A4A3A4"/>
          </p15:clr>
        </p15:guide>
        <p15:guide id="8" pos="2148">
          <p15:clr>
            <a:srgbClr val="A4A3A4"/>
          </p15:clr>
        </p15:guide>
        <p15:guide id="9" pos="3052">
          <p15:clr>
            <a:srgbClr val="A4A3A4"/>
          </p15:clr>
        </p15:guide>
        <p15:guide id="10" pos="3954">
          <p15:clr>
            <a:srgbClr val="A4A3A4"/>
          </p15:clr>
        </p15:guide>
        <p15:guide id="11" pos="3724">
          <p15:clr>
            <a:srgbClr val="A4A3A4"/>
          </p15:clr>
        </p15:guide>
        <p15:guide id="12" pos="4858">
          <p15:clr>
            <a:srgbClr val="A4A3A4"/>
          </p15:clr>
        </p15:guide>
        <p15:guide id="13" pos="5758">
          <p15:clr>
            <a:srgbClr val="A4A3A4"/>
          </p15:clr>
        </p15:guide>
        <p15:guide id="14" pos="6660">
          <p15:clr>
            <a:srgbClr val="A4A3A4"/>
          </p15:clr>
        </p15:guide>
        <p15:guide id="15" pos="1920">
          <p15:clr>
            <a:srgbClr val="A4A3A4"/>
          </p15:clr>
        </p15:guide>
        <p15:guide id="16" pos="2822">
          <p15:clr>
            <a:srgbClr val="A4A3A4"/>
          </p15:clr>
        </p15:guide>
        <p15:guide id="17" pos="4626">
          <p15:clr>
            <a:srgbClr val="A4A3A4"/>
          </p15:clr>
        </p15:guide>
        <p15:guide id="18" pos="5530">
          <p15:clr>
            <a:srgbClr val="A4A3A4"/>
          </p15:clr>
        </p15:guide>
        <p15:guide id="19" pos="6434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1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.emf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22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0FFE6-F6A2-09E7-CC81-9AEDD0788D4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64894" y="3032685"/>
            <a:ext cx="6167437" cy="1762125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Capability Program Executive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Mission Autonomy</a:t>
            </a:r>
          </a:p>
        </p:txBody>
      </p:sp>
    </p:spTree>
    <p:extLst>
      <p:ext uri="{BB962C8B-B14F-4D97-AF65-F5344CB8AC3E}">
        <p14:creationId xmlns:p14="http://schemas.microsoft.com/office/powerpoint/2010/main" val="23757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hink-cell data - do not delete" hidden="1">
            <a:extLst>
              <a:ext uri="{FF2B5EF4-FFF2-40B4-BE49-F238E27FC236}">
                <a16:creationId xmlns:a16="http://schemas.microsoft.com/office/drawing/2014/main" id="{AA4A08E1-7150-E631-CF3A-3EB4968222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6237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1" imgH="411" progId="TCLayout.ActiveDocument.1">
                  <p:embed/>
                </p:oleObj>
              </mc:Choice>
              <mc:Fallback>
                <p:oleObj name="think-cell Slide" r:id="rId3" imgW="411" imgH="411" progId="TCLayout.ActiveDocument.1">
                  <p:embed/>
                  <p:pic>
                    <p:nvPicPr>
                      <p:cNvPr id="2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4A08E1-7150-E631-CF3A-3EB4968222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26BD11C-B1DA-C7E5-A055-3F155B0B8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857" y="438349"/>
            <a:ext cx="6147771" cy="6637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Who We Are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94D616D-D023-6FA0-165F-ACFFA9E4C5CC}"/>
              </a:ext>
            </a:extLst>
          </p:cNvPr>
          <p:cNvSpPr/>
          <p:nvPr/>
        </p:nvSpPr>
        <p:spPr>
          <a:xfrm>
            <a:off x="366568" y="4844175"/>
            <a:ext cx="5327650" cy="1776716"/>
          </a:xfrm>
          <a:prstGeom prst="roundRect">
            <a:avLst>
              <a:gd name="adj" fmla="val 3051"/>
            </a:avLst>
          </a:prstGeom>
          <a:solidFill>
            <a:schemeClr val="bg1">
              <a:alpha val="22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/>
              </a:rPr>
              <a:t>Army Senior Leaders (ASL)</a:t>
            </a: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/>
              </a:rPr>
              <a:t>Army Chief Technology Officer (CTO)</a:t>
            </a:r>
            <a:endParaRPr lang="en-US" sz="1400">
              <a:cs typeface="Arial"/>
            </a:endParaRP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All PAEs + PIT</a:t>
            </a: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Key CPEs–C2 (NGC2); Aviation; Ground/Soldier</a:t>
            </a: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/>
              </a:rPr>
              <a:t>DRPM </a:t>
            </a:r>
            <a:r>
              <a:rPr lang="en-US" sz="1400" err="1">
                <a:solidFill>
                  <a:srgbClr val="0A0A0A"/>
                </a:solidFill>
                <a:cs typeface="Arial"/>
              </a:rPr>
              <a:t>UxS</a:t>
            </a:r>
            <a:r>
              <a:rPr lang="en-US" sz="1400">
                <a:solidFill>
                  <a:srgbClr val="0A0A0A"/>
                </a:solidFill>
                <a:cs typeface="Arial"/>
              </a:rPr>
              <a:t> </a:t>
            </a: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Defense Autonomous Warfare Group (DAWG)</a:t>
            </a: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Drone Dominance Working Group (D2WG)</a:t>
            </a: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/>
              </a:rPr>
              <a:t>Army Application Lab (AAL)–</a:t>
            </a:r>
            <a:r>
              <a:rPr lang="en-US" sz="1400" err="1">
                <a:solidFill>
                  <a:srgbClr val="0A0A0A"/>
                </a:solidFill>
                <a:cs typeface="Arial"/>
              </a:rPr>
              <a:t>xTECH</a:t>
            </a:r>
            <a:endParaRPr lang="en-US" sz="1400">
              <a:solidFill>
                <a:srgbClr val="0A0A0A"/>
              </a:solidFill>
              <a:cs typeface="Arial"/>
            </a:endParaRP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Defense Innovation Unit (DIU)</a:t>
            </a:r>
          </a:p>
          <a:p>
            <a:pPr marL="323850" lvl="1" indent="-2159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Joint &amp; International Partners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6C044F-7115-AF5B-AF24-6A7133ADF6DF}"/>
              </a:ext>
            </a:extLst>
          </p:cNvPr>
          <p:cNvSpPr/>
          <p:nvPr/>
        </p:nvSpPr>
        <p:spPr>
          <a:xfrm>
            <a:off x="366568" y="4288912"/>
            <a:ext cx="5327650" cy="367284"/>
          </a:xfrm>
          <a:prstGeom prst="roundRect">
            <a:avLst>
              <a:gd name="adj" fmla="val 12448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cs typeface="Arial" panose="020B0604020202020204" pitchFamily="34" charset="0"/>
              </a:rPr>
              <a:t>Key Stakeholders: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FF398BF-BA99-4F45-6C91-141C856F490C}"/>
              </a:ext>
            </a:extLst>
          </p:cNvPr>
          <p:cNvSpPr/>
          <p:nvPr/>
        </p:nvSpPr>
        <p:spPr>
          <a:xfrm>
            <a:off x="366568" y="2695779"/>
            <a:ext cx="5403296" cy="1498601"/>
          </a:xfrm>
          <a:prstGeom prst="roundRect">
            <a:avLst>
              <a:gd name="adj" fmla="val 3051"/>
            </a:avLst>
          </a:prstGeom>
          <a:solidFill>
            <a:schemeClr val="bg1">
              <a:alpha val="22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4000" lvl="1" indent="-216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Development of a unified C2 architecture</a:t>
            </a:r>
          </a:p>
          <a:p>
            <a:pPr marL="324000" lvl="1" indent="-216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Prototyping against tactical problems/use cases prioritized by T2COM (Autonomy CoN) – </a:t>
            </a:r>
            <a:r>
              <a:rPr lang="en-US" sz="1400" b="1" i="1" u="sng">
                <a:solidFill>
                  <a:srgbClr val="0A0A0A"/>
                </a:solidFill>
                <a:cs typeface="Arial" panose="020B0604020202020204" pitchFamily="34" charset="0"/>
              </a:rPr>
              <a:t>Approved 1 JUL </a:t>
            </a:r>
          </a:p>
          <a:p>
            <a:pPr marL="324000" lvl="1" indent="-216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Development/production of </a:t>
            </a:r>
            <a:r>
              <a:rPr lang="en-US" sz="1400" b="1" i="1" u="sng">
                <a:solidFill>
                  <a:srgbClr val="0A0A0A"/>
                </a:solidFill>
                <a:cs typeface="Arial" panose="020B0604020202020204" pitchFamily="34" charset="0"/>
              </a:rPr>
              <a:t>unmanned ground vehicles </a:t>
            </a: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(UGV) and a portion of the Army's Small UAS portfolio</a:t>
            </a:r>
          </a:p>
          <a:p>
            <a:pPr marL="324000" lvl="1" indent="-216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Reference architecture and </a:t>
            </a:r>
            <a:r>
              <a:rPr lang="en-US" sz="1400" b="1" i="1" u="sng">
                <a:solidFill>
                  <a:srgbClr val="0A0A0A"/>
                </a:solidFill>
                <a:cs typeface="Arial" panose="020B0604020202020204" pitchFamily="34" charset="0"/>
              </a:rPr>
              <a:t>interface standards </a:t>
            </a:r>
            <a:r>
              <a:rPr lang="en-US" sz="1400">
                <a:solidFill>
                  <a:srgbClr val="0A0A0A"/>
                </a:solidFill>
                <a:cs typeface="Arial" panose="020B0604020202020204" pitchFamily="34" charset="0"/>
              </a:rPr>
              <a:t>for Payload, Platform, and Mission Autonomy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7B48E-1B07-0A85-79DD-C243F44C9891}"/>
              </a:ext>
            </a:extLst>
          </p:cNvPr>
          <p:cNvSpPr/>
          <p:nvPr/>
        </p:nvSpPr>
        <p:spPr>
          <a:xfrm>
            <a:off x="366568" y="2261395"/>
            <a:ext cx="5327650" cy="367284"/>
          </a:xfrm>
          <a:prstGeom prst="roundRect">
            <a:avLst>
              <a:gd name="adj" fmla="val 12448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cs typeface="Arial" panose="020B0604020202020204" pitchFamily="34" charset="0"/>
              </a:rPr>
              <a:t>Responsible for: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D0B02C-0961-F43F-6E36-F7754C5BB9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4361" y="3306248"/>
            <a:ext cx="5664840" cy="3209884"/>
          </a:xfrm>
          <a:prstGeom prst="rect">
            <a:avLst/>
          </a:prstGeom>
          <a:ln w="9525" cap="flat" cmpd="sng" algn="ctr">
            <a:solidFill>
              <a:srgbClr val="0A0A0A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E1C358F-8E6F-061A-3700-84CE1841FDE8}"/>
              </a:ext>
            </a:extLst>
          </p:cNvPr>
          <p:cNvSpPr/>
          <p:nvPr/>
        </p:nvSpPr>
        <p:spPr>
          <a:xfrm>
            <a:off x="366567" y="1164409"/>
            <a:ext cx="830499" cy="367284"/>
          </a:xfrm>
          <a:prstGeom prst="roundRect">
            <a:avLst>
              <a:gd name="adj" fmla="val 12448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cs typeface="Arial" panose="020B0604020202020204" pitchFamily="34" charset="0"/>
              </a:rPr>
              <a:t>Vision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FBDE7FE-76D6-D802-2AB9-386066C9F6BA}"/>
              </a:ext>
            </a:extLst>
          </p:cNvPr>
          <p:cNvSpPr/>
          <p:nvPr/>
        </p:nvSpPr>
        <p:spPr>
          <a:xfrm>
            <a:off x="366567" y="1628489"/>
            <a:ext cx="830499" cy="507831"/>
          </a:xfrm>
          <a:prstGeom prst="roundRect">
            <a:avLst>
              <a:gd name="adj" fmla="val 9003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cs typeface="Arial" panose="020B0604020202020204" pitchFamily="34" charset="0"/>
              </a:rPr>
              <a:t>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76CFE4-457D-0D8E-6137-0BE2276987DD}"/>
              </a:ext>
            </a:extLst>
          </p:cNvPr>
          <p:cNvSpPr txBox="1"/>
          <p:nvPr/>
        </p:nvSpPr>
        <p:spPr>
          <a:xfrm>
            <a:off x="1279698" y="1164409"/>
            <a:ext cx="4586950" cy="36728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200">
                <a:solidFill>
                  <a:srgbClr val="0A0A0A"/>
                </a:solidFill>
                <a:cs typeface="Arial" panose="020B0604020202020204" pitchFamily="34" charset="0"/>
              </a:rPr>
              <a:t>Empower Soldiers with the full force and scale of American innovation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B450C2-82FF-2B9C-D507-6E904F6FE8B4}"/>
              </a:ext>
            </a:extLst>
          </p:cNvPr>
          <p:cNvSpPr txBox="1"/>
          <p:nvPr/>
        </p:nvSpPr>
        <p:spPr>
          <a:xfrm>
            <a:off x="1279698" y="1628489"/>
            <a:ext cx="4414520" cy="50783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200">
                <a:solidFill>
                  <a:srgbClr val="0A0A0A"/>
                </a:solidFill>
                <a:cs typeface="Arial" panose="020B0604020202020204" pitchFamily="34" charset="0"/>
              </a:rPr>
              <a:t>Increase Soldier situational awareness, lethality, and survivability by delivering interconnected unmanned system capabilities that accomplish missions autonomously and intuitively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040193-19E9-EFA9-BF98-7806B680221A}"/>
              </a:ext>
            </a:extLst>
          </p:cNvPr>
          <p:cNvSpPr/>
          <p:nvPr/>
        </p:nvSpPr>
        <p:spPr>
          <a:xfrm>
            <a:off x="8880763" y="5029200"/>
            <a:ext cx="2858437" cy="82439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BEFE2F-C9F7-2DF9-F25C-2D325CD42219}"/>
              </a:ext>
            </a:extLst>
          </p:cNvPr>
          <p:cNvSpPr/>
          <p:nvPr/>
        </p:nvSpPr>
        <p:spPr>
          <a:xfrm>
            <a:off x="10987508" y="5650820"/>
            <a:ext cx="319087" cy="252412"/>
          </a:xfrm>
          <a:prstGeom prst="rect">
            <a:avLst/>
          </a:prstGeom>
          <a:noFill/>
          <a:ln w="19050" cap="flat" cmpd="sng" algn="ctr">
            <a:solidFill>
              <a:srgbClr val="F48C1F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C25E729-7C2D-0A4B-2CEC-C76F1AD2B7CC}"/>
              </a:ext>
            </a:extLst>
          </p:cNvPr>
          <p:cNvSpPr/>
          <p:nvPr/>
        </p:nvSpPr>
        <p:spPr>
          <a:xfrm>
            <a:off x="6038924" y="2796375"/>
            <a:ext cx="5741235" cy="397907"/>
          </a:xfrm>
          <a:prstGeom prst="roundRect">
            <a:avLst>
              <a:gd name="adj" fmla="val 12448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cs typeface="Arial" panose="020B0604020202020204" pitchFamily="34" charset="0"/>
              </a:rPr>
              <a:t>CPE Mission Autonomy BG Tony Gibbs (Ft. Belvoir, VA)</a:t>
            </a: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1F698F57-6402-A571-1A0F-751A64773C37}"/>
              </a:ext>
            </a:extLst>
          </p:cNvPr>
          <p:cNvSpPr/>
          <p:nvPr/>
        </p:nvSpPr>
        <p:spPr>
          <a:xfrm>
            <a:off x="10897285" y="5400199"/>
            <a:ext cx="249766" cy="246888"/>
          </a:xfrm>
          <a:prstGeom prst="star5">
            <a:avLst/>
          </a:prstGeom>
          <a:solidFill>
            <a:srgbClr val="FECD08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5FA81C3-2B91-6325-DA10-B61CE3694F2D}"/>
              </a:ext>
            </a:extLst>
          </p:cNvPr>
          <p:cNvCxnSpPr>
            <a:cxnSpLocks/>
          </p:cNvCxnSpPr>
          <p:nvPr/>
        </p:nvCxnSpPr>
        <p:spPr>
          <a:xfrm flipV="1">
            <a:off x="11027509" y="3220682"/>
            <a:ext cx="0" cy="2179517"/>
          </a:xfrm>
          <a:prstGeom prst="straightConnector1">
            <a:avLst/>
          </a:prstGeom>
          <a:ln>
            <a:solidFill>
              <a:srgbClr val="FECD08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23">
            <a:extLst>
              <a:ext uri="{FF2B5EF4-FFF2-40B4-BE49-F238E27FC236}">
                <a16:creationId xmlns:a16="http://schemas.microsoft.com/office/drawing/2014/main" id="{E5E408A9-33C2-E178-999C-B4C645BE415F}"/>
              </a:ext>
            </a:extLst>
          </p:cNvPr>
          <p:cNvSpPr txBox="1"/>
          <p:nvPr/>
        </p:nvSpPr>
        <p:spPr>
          <a:xfrm>
            <a:off x="6038931" y="1049962"/>
            <a:ext cx="5741235" cy="1634447"/>
          </a:xfrm>
          <a:prstGeom prst="rect">
            <a:avLst/>
          </a:prstGeom>
          <a:solidFill>
            <a:srgbClr val="F7CF47"/>
          </a:solidFill>
          <a:ln w="9525" cap="rnd" cmpd="sng" algn="ctr">
            <a:solidFill>
              <a:schemeClr val="tx1"/>
            </a:solidFill>
            <a:prstDash val="solid"/>
            <a:rou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rebuchet MS" panose="020B0603020202020204" pitchFamily="34" charset="0"/>
              <a:buChar char="​"/>
            </a:pPr>
            <a:r>
              <a:rPr lang="en-US" b="1">
                <a:solidFill>
                  <a:schemeClr val="tx1"/>
                </a:solidFill>
                <a:cs typeface="Arial" panose="020B0604020202020204" pitchFamily="34" charset="0"/>
              </a:rPr>
              <a:t>Success: </a:t>
            </a:r>
            <a:r>
              <a:rPr lang="en-US">
                <a:solidFill>
                  <a:schemeClr val="tx1"/>
                </a:solidFill>
                <a:cs typeface="Arial" panose="020B0604020202020204" pitchFamily="34" charset="0"/>
              </a:rPr>
              <a:t>Design, Validate, Acquire, and Enable synchronized cross-organizational fielding of Formation Based Capability Packages to enable Robotic Enabled Maneuver (REM) via </a:t>
            </a:r>
            <a:r>
              <a:rPr lang="en-US" b="1" i="1" u="sng">
                <a:solidFill>
                  <a:schemeClr val="tx1"/>
                </a:solidFill>
                <a:cs typeface="Arial" panose="020B0604020202020204" pitchFamily="34" charset="0"/>
              </a:rPr>
              <a:t>Mission Tailorable RAS Formations (MTRF)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CD31299-DB27-65CC-B022-21AE9AA77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03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think-cell data - do not delete" hidden="1">
            <a:extLst>
              <a:ext uri="{FF2B5EF4-FFF2-40B4-BE49-F238E27FC236}">
                <a16:creationId xmlns:a16="http://schemas.microsoft.com/office/drawing/2014/main" id="{D390F0DD-0C34-EA64-AD08-91101D88102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540230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1" imgH="411" progId="TCLayout.ActiveDocument.1">
                  <p:embed/>
                </p:oleObj>
              </mc:Choice>
              <mc:Fallback>
                <p:oleObj name="think-cell Slide" r:id="rId3" imgW="411" imgH="411" progId="TCLayout.ActiveDocument.1">
                  <p:embed/>
                  <p:pic>
                    <p:nvPicPr>
                      <p:cNvPr id="4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90F0DD-0C34-EA64-AD08-91101D8810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E4C01D-8EF8-143D-8E67-09480AEE0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Why Form CPE MA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7441D3D-6D05-1EFF-C1E9-BD20C5B4CA9B}"/>
              </a:ext>
            </a:extLst>
          </p:cNvPr>
          <p:cNvSpPr txBox="1">
            <a:spLocks/>
          </p:cNvSpPr>
          <p:nvPr/>
        </p:nvSpPr>
        <p:spPr>
          <a:xfrm>
            <a:off x="812800" y="1603187"/>
            <a:ext cx="10680700" cy="49758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CPE MA Primer Brief [JULY 2026]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EABFE6-2B2A-FA37-C097-01EB982A30AE}"/>
              </a:ext>
            </a:extLst>
          </p:cNvPr>
          <p:cNvSpPr/>
          <p:nvPr/>
        </p:nvSpPr>
        <p:spPr>
          <a:xfrm>
            <a:off x="628650" y="1087917"/>
            <a:ext cx="4995640" cy="367284"/>
          </a:xfrm>
          <a:prstGeom prst="roundRect">
            <a:avLst>
              <a:gd name="adj" fmla="val 12448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ts val="1600"/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latin typeface="Aptos (Body)"/>
                <a:cs typeface="Arial" panose="020B0604020202020204" pitchFamily="34" charset="0"/>
              </a:rPr>
              <a:t>CPE MA First Principles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CE8BB5D-F607-85F0-779A-AD9C1694B6DE}"/>
              </a:ext>
            </a:extLst>
          </p:cNvPr>
          <p:cNvSpPr/>
          <p:nvPr/>
        </p:nvSpPr>
        <p:spPr>
          <a:xfrm>
            <a:off x="6567560" y="1087917"/>
            <a:ext cx="4995640" cy="367284"/>
          </a:xfrm>
          <a:prstGeom prst="roundRect">
            <a:avLst>
              <a:gd name="adj" fmla="val 12448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ts val="1600"/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latin typeface="Aptos (Body)"/>
                <a:cs typeface="Arial" panose="020B0604020202020204" pitchFamily="34" charset="0"/>
              </a:rPr>
              <a:t>Why CPE MA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A88D4C9-CA04-24C3-016A-BE86B6B0D8B1}"/>
              </a:ext>
            </a:extLst>
          </p:cNvPr>
          <p:cNvSpPr/>
          <p:nvPr/>
        </p:nvSpPr>
        <p:spPr>
          <a:xfrm>
            <a:off x="6567560" y="3966131"/>
            <a:ext cx="4995640" cy="367284"/>
          </a:xfrm>
          <a:prstGeom prst="roundRect">
            <a:avLst>
              <a:gd name="adj" fmla="val 12448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ts val="1600"/>
              <a:buFont typeface="Trebuchet MS" panose="020B0603020202020204" pitchFamily="34" charset="0"/>
              <a:buChar char="​"/>
            </a:pPr>
            <a:r>
              <a:rPr lang="en-US" sz="1600" b="1">
                <a:solidFill>
                  <a:schemeClr val="tx1"/>
                </a:solidFill>
                <a:latin typeface="Aptos (Body)"/>
                <a:cs typeface="Arial" panose="020B0604020202020204" pitchFamily="34" charset="0"/>
              </a:rPr>
              <a:t>CPE Key Differentiators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DC5A34-FD41-3517-0870-6DBA3B84A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560" y="1611910"/>
            <a:ext cx="457200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D845BD-C1BF-2EC8-5B53-6AFD39D6B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9094" y="2482066"/>
            <a:ext cx="457200" cy="45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002880-CD5D-75E1-F92E-676037CFB8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0988" y="2947530"/>
            <a:ext cx="393414" cy="39341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5EF12E-DC48-DD66-E1A5-316A82C450EB}"/>
              </a:ext>
            </a:extLst>
          </p:cNvPr>
          <p:cNvCxnSpPr/>
          <p:nvPr/>
        </p:nvCxnSpPr>
        <p:spPr>
          <a:xfrm>
            <a:off x="6567559" y="2060311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C2A331-BD67-0E42-52B2-FD40EAF85DF4}"/>
              </a:ext>
            </a:extLst>
          </p:cNvPr>
          <p:cNvCxnSpPr/>
          <p:nvPr/>
        </p:nvCxnSpPr>
        <p:spPr>
          <a:xfrm>
            <a:off x="6567559" y="2493881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52FF4D6-74C7-3931-14DD-E6C5A35BBAD3}"/>
              </a:ext>
            </a:extLst>
          </p:cNvPr>
          <p:cNvCxnSpPr/>
          <p:nvPr/>
        </p:nvCxnSpPr>
        <p:spPr>
          <a:xfrm>
            <a:off x="6567559" y="2927452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F119095-DA55-130B-3CC5-26A232E34745}"/>
              </a:ext>
            </a:extLst>
          </p:cNvPr>
          <p:cNvSpPr txBox="1"/>
          <p:nvPr/>
        </p:nvSpPr>
        <p:spPr>
          <a:xfrm>
            <a:off x="7239108" y="1678848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Dominate Future Battlefields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04CD8C-4DE0-48E9-B9B5-479F0D212AB6}"/>
              </a:ext>
            </a:extLst>
          </p:cNvPr>
          <p:cNvSpPr txBox="1"/>
          <p:nvPr/>
        </p:nvSpPr>
        <p:spPr>
          <a:xfrm>
            <a:off x="7239108" y="2112418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Increase Lethality and Survivability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EC5CBA-15F9-67AE-002D-4CDA641CCA65}"/>
              </a:ext>
            </a:extLst>
          </p:cNvPr>
          <p:cNvSpPr txBox="1"/>
          <p:nvPr/>
        </p:nvSpPr>
        <p:spPr>
          <a:xfrm>
            <a:off x="7239108" y="2545988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Optimize the Soldier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08C5FFF-B727-4C9B-2A12-C59B453BD566}"/>
              </a:ext>
            </a:extLst>
          </p:cNvPr>
          <p:cNvCxnSpPr/>
          <p:nvPr/>
        </p:nvCxnSpPr>
        <p:spPr>
          <a:xfrm>
            <a:off x="6567559" y="3361022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D16109A-FED7-9BA0-D298-426BFCF73A0B}"/>
              </a:ext>
            </a:extLst>
          </p:cNvPr>
          <p:cNvSpPr txBox="1"/>
          <p:nvPr/>
        </p:nvSpPr>
        <p:spPr>
          <a:xfrm>
            <a:off x="7239108" y="2977744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Off-load Risk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C83606-CBF7-28EE-2436-94FF77D6294F}"/>
              </a:ext>
            </a:extLst>
          </p:cNvPr>
          <p:cNvSpPr txBox="1"/>
          <p:nvPr/>
        </p:nvSpPr>
        <p:spPr>
          <a:xfrm>
            <a:off x="7239108" y="3411314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Leverage Industry Innovation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07C951-7170-F2F7-ABF3-198E3CB9F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6078" y="3346191"/>
            <a:ext cx="463232" cy="46323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16FEF6-D254-C5A3-3E29-30E9D623CF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7560" y="2050311"/>
            <a:ext cx="460268" cy="457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94F83FC-FA36-A573-4396-20636B5B91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6078" y="4456128"/>
            <a:ext cx="366925" cy="3669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F7BFF59-41F6-F697-1D01-769A5368AF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6078" y="4889698"/>
            <a:ext cx="365570" cy="3669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52AC637-5B53-0906-3341-5E154FBAEC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66078" y="5320340"/>
            <a:ext cx="372782" cy="37278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89D4798-B433-B271-B29C-B5C25CC9CF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66079" y="5753651"/>
            <a:ext cx="374690" cy="37330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8AC46B1-007E-9FCC-DA3C-DFAE489AF489}"/>
              </a:ext>
            </a:extLst>
          </p:cNvPr>
          <p:cNvCxnSpPr/>
          <p:nvPr/>
        </p:nvCxnSpPr>
        <p:spPr>
          <a:xfrm>
            <a:off x="6776766" y="4856376"/>
            <a:ext cx="3272790" cy="0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76AA808-4FCF-81A9-1094-60A55D3CB68A}"/>
              </a:ext>
            </a:extLst>
          </p:cNvPr>
          <p:cNvCxnSpPr/>
          <p:nvPr/>
        </p:nvCxnSpPr>
        <p:spPr>
          <a:xfrm>
            <a:off x="6776766" y="5289946"/>
            <a:ext cx="3272790" cy="0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FEC279C-88EC-912F-A821-F58B758775F8}"/>
              </a:ext>
            </a:extLst>
          </p:cNvPr>
          <p:cNvCxnSpPr/>
          <p:nvPr/>
        </p:nvCxnSpPr>
        <p:spPr>
          <a:xfrm>
            <a:off x="6776766" y="5723517"/>
            <a:ext cx="3272790" cy="0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2514C8E-4664-5E8E-23D4-B1EE068A1319}"/>
              </a:ext>
            </a:extLst>
          </p:cNvPr>
          <p:cNvSpPr txBox="1"/>
          <p:nvPr/>
        </p:nvSpPr>
        <p:spPr>
          <a:xfrm>
            <a:off x="7234601" y="4473098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Industry as a Primary Partner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24A55C-F1FB-9E0B-9D9E-9BF6DBD5A298}"/>
              </a:ext>
            </a:extLst>
          </p:cNvPr>
          <p:cNvSpPr txBox="1"/>
          <p:nvPr/>
        </p:nvSpPr>
        <p:spPr>
          <a:xfrm>
            <a:off x="7234601" y="4906668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Speed and Iteration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E68BE9-151E-08DC-0E8E-C4BB942A690B}"/>
              </a:ext>
            </a:extLst>
          </p:cNvPr>
          <p:cNvSpPr txBox="1"/>
          <p:nvPr/>
        </p:nvSpPr>
        <p:spPr>
          <a:xfrm>
            <a:off x="7234601" y="5340238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Focus on Scalability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50A24F-9F24-9268-C7C2-9497390CC7F9}"/>
              </a:ext>
            </a:extLst>
          </p:cNvPr>
          <p:cNvCxnSpPr/>
          <p:nvPr/>
        </p:nvCxnSpPr>
        <p:spPr>
          <a:xfrm>
            <a:off x="6776766" y="6157087"/>
            <a:ext cx="3272790" cy="0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246F7A9-E31A-B5EA-02E0-FF13F56AFF44}"/>
              </a:ext>
            </a:extLst>
          </p:cNvPr>
          <p:cNvSpPr txBox="1"/>
          <p:nvPr/>
        </p:nvSpPr>
        <p:spPr>
          <a:xfrm>
            <a:off x="7234601" y="5773808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Modular and Open Architecture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16CAF8-5C49-3D00-7161-5F390A011800}"/>
              </a:ext>
            </a:extLst>
          </p:cNvPr>
          <p:cNvSpPr txBox="1"/>
          <p:nvPr/>
        </p:nvSpPr>
        <p:spPr>
          <a:xfrm>
            <a:off x="7234601" y="6207379"/>
            <a:ext cx="2814955" cy="33298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buFont typeface="Trebuchet MS" panose="020B0603020202020204" pitchFamily="34" charset="0"/>
              <a:buChar char="​"/>
            </a:pPr>
            <a:r>
              <a:rPr lang="en-US" sz="1400" b="1">
                <a:latin typeface="Aptos (Body)"/>
                <a:cs typeface="Arial" panose="020B0604020202020204" pitchFamily="34" charset="0"/>
              </a:rPr>
              <a:t>Common Control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34C778B-1B77-9E8C-B004-1DC39CCAC8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66079" y="6176028"/>
            <a:ext cx="397161" cy="39569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FA57D88-B347-3C58-BEDC-DDCA3235E33C}"/>
              </a:ext>
            </a:extLst>
          </p:cNvPr>
          <p:cNvCxnSpPr/>
          <p:nvPr/>
        </p:nvCxnSpPr>
        <p:spPr>
          <a:xfrm>
            <a:off x="6566078" y="4856376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A69DDE3-FBBC-8EA5-5278-DEF32527ED97}"/>
              </a:ext>
            </a:extLst>
          </p:cNvPr>
          <p:cNvCxnSpPr/>
          <p:nvPr/>
        </p:nvCxnSpPr>
        <p:spPr>
          <a:xfrm>
            <a:off x="6566078" y="5289946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9600DE7-234C-51DB-3102-9C55A4BD3ECD}"/>
              </a:ext>
            </a:extLst>
          </p:cNvPr>
          <p:cNvCxnSpPr/>
          <p:nvPr/>
        </p:nvCxnSpPr>
        <p:spPr>
          <a:xfrm>
            <a:off x="6566079" y="5723516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360B0E6-17FC-124B-445F-5AF5F6E2C5EB}"/>
              </a:ext>
            </a:extLst>
          </p:cNvPr>
          <p:cNvCxnSpPr/>
          <p:nvPr/>
        </p:nvCxnSpPr>
        <p:spPr>
          <a:xfrm>
            <a:off x="6566079" y="6157086"/>
            <a:ext cx="4995640" cy="0"/>
          </a:xfrm>
          <a:prstGeom prst="line">
            <a:avLst/>
          </a:prstGeom>
          <a:noFill/>
          <a:ln w="9525" cap="flat" cmpd="sng" algn="ctr">
            <a:solidFill>
              <a:srgbClr val="0A0A0A"/>
            </a:solidFill>
            <a:prstDash val="sysDot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4B5BE72-B898-9A63-6609-B6128F3F8EC6}"/>
              </a:ext>
            </a:extLst>
          </p:cNvPr>
          <p:cNvSpPr txBox="1"/>
          <p:nvPr/>
        </p:nvSpPr>
        <p:spPr>
          <a:xfrm>
            <a:off x="628648" y="1455201"/>
            <a:ext cx="4994260" cy="82523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>
              <a:buSzPts val="1400"/>
              <a:buFont typeface="Trebuchet MS" panose="020B0603020202020204" pitchFamily="34" charset="0"/>
              <a:buChar char="​"/>
              <a:defRPr sz="1400" b="1">
                <a:solidFill>
                  <a:srgbClr val="575757"/>
                </a:solidFill>
                <a:latin typeface="G.I. 400"/>
              </a:defRPr>
            </a:lvl1pPr>
          </a:lstStyle>
          <a:p>
            <a:r>
              <a:rPr lang="en-US">
                <a:solidFill>
                  <a:schemeClr val="tx1"/>
                </a:solidFill>
                <a:latin typeface="Aptos (Body)"/>
              </a:rPr>
              <a:t>1.  Deliver Formation-Based Mission Autonomy Capability to MBCTs, ABCTs, and SBCTs as the Top Priority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 b="0">
                <a:latin typeface="Aptos (Body)"/>
              </a:rPr>
              <a:t>System of Systems Approach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 b="0">
                <a:latin typeface="Aptos (Body)"/>
              </a:rPr>
              <a:t>Accelerate Robotic Control Architecture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 b="0">
                <a:latin typeface="Aptos (Body)"/>
              </a:rPr>
              <a:t>CI/CD Approach for Autonomy Development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 b="0">
                <a:latin typeface="Aptos (Body)"/>
              </a:rPr>
              <a:t>Identify and address key challenges (power, spectrum, bandwidth, cyber, EW, etc.)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 b="0">
                <a:latin typeface="Aptos (Body)"/>
              </a:rPr>
              <a:t>Address all elements of </a:t>
            </a:r>
            <a:r>
              <a:rPr lang="en-US" sz="1300" b="0" err="1">
                <a:latin typeface="Aptos (Body)"/>
              </a:rPr>
              <a:t>DOTmLPF</a:t>
            </a:r>
            <a:r>
              <a:rPr lang="en-US" sz="1300" b="0">
                <a:latin typeface="Aptos (Body)"/>
              </a:rPr>
              <a:t>-P during prototyping</a:t>
            </a:r>
          </a:p>
          <a:p>
            <a:r>
              <a:rPr lang="en-US">
                <a:solidFill>
                  <a:schemeClr val="tx1"/>
                </a:solidFill>
                <a:latin typeface="Aptos (Body)"/>
              </a:rPr>
              <a:t>2.  The Soldier Experience is Paramount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Development and collaboration with operational force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Intuitive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Robust/Reliable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Trainable</a:t>
            </a:r>
          </a:p>
          <a:p>
            <a:pPr>
              <a:buFont typeface="Trebuchet MS" panose="020B0603020202020204" pitchFamily="34" charset="0"/>
              <a:buChar char="​"/>
            </a:pPr>
            <a:r>
              <a:rPr lang="en-US">
                <a:solidFill>
                  <a:schemeClr val="tx1"/>
                </a:solidFill>
                <a:latin typeface="Aptos (Body)"/>
              </a:rPr>
              <a:t>3.  Close Partnership with Operational Force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Focus development on relevant use cases with operational units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Prototype and iterate</a:t>
            </a:r>
          </a:p>
          <a:p>
            <a:r>
              <a:rPr lang="en-US">
                <a:solidFill>
                  <a:schemeClr val="tx1"/>
                </a:solidFill>
                <a:latin typeface="Aptos (Body)"/>
              </a:rPr>
              <a:t>4.  Develop Sustainable Business Model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Adopt available industry solutions, Modify when we can, Develop if we must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Utilize set-based design &amp; selective MOSA approach to maximize competition &amp; industry innovation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Affordable for the Army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Profitable for industry</a:t>
            </a:r>
          </a:p>
          <a:p>
            <a:pPr marL="486000" lvl="1" indent="-324000">
              <a:buClr>
                <a:srgbClr val="0A0A0A"/>
              </a:buClr>
              <a:buFont typeface="Trebuchet MS" panose="020B0603020202020204" pitchFamily="34" charset="0"/>
              <a:buChar char="•"/>
            </a:pPr>
            <a:r>
              <a:rPr lang="en-US" sz="1300">
                <a:latin typeface="Aptos (Body)"/>
              </a:rPr>
              <a:t>Foster a healthy and robust industrial base with ability to scale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90B8FA-7684-5D9E-EC88-179FCA9EF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71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think-cell data - do not delete" hidden="1">
            <a:extLst>
              <a:ext uri="{FF2B5EF4-FFF2-40B4-BE49-F238E27FC236}">
                <a16:creationId xmlns:a16="http://schemas.microsoft.com/office/drawing/2014/main" id="{27732F4B-21A1-42E2-99E9-7520D2CF0EF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3653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11" imgH="411" progId="TCLayout.ActiveDocument.1">
                  <p:embed/>
                </p:oleObj>
              </mc:Choice>
              <mc:Fallback>
                <p:oleObj name="think-cell Slide" r:id="rId3" imgW="411" imgH="411" progId="TCLayout.ActiveDocument.1">
                  <p:embed/>
                  <p:pic>
                    <p:nvPicPr>
                      <p:cNvPr id="7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732F4B-21A1-42E2-99E9-7520D2CF0E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B02A8A-D7F9-060A-6268-2AAB1B6AB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48" y="419232"/>
            <a:ext cx="6147771" cy="6637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How We Operate</a:t>
            </a:r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0E0C26DA-E5B4-4299-C282-2A4169B8EC11}"/>
              </a:ext>
            </a:extLst>
          </p:cNvPr>
          <p:cNvSpPr/>
          <p:nvPr/>
        </p:nvSpPr>
        <p:spPr>
          <a:xfrm rot="10800000">
            <a:off x="5038879" y="3178573"/>
            <a:ext cx="441327" cy="2482653"/>
          </a:xfrm>
          <a:prstGeom prst="upArrow">
            <a:avLst/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0A0A"/>
              </a:solidFill>
              <a:highlight>
                <a:srgbClr val="FECD08"/>
              </a:highlight>
              <a:latin typeface="+mj-lt"/>
            </a:endParaRP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BD67171A-91E0-8FCF-614C-A9E53C8AB704}"/>
              </a:ext>
            </a:extLst>
          </p:cNvPr>
          <p:cNvSpPr/>
          <p:nvPr/>
        </p:nvSpPr>
        <p:spPr>
          <a:xfrm rot="10800000">
            <a:off x="7556337" y="3178578"/>
            <a:ext cx="441327" cy="2482648"/>
          </a:xfrm>
          <a:prstGeom prst="upArrow">
            <a:avLst/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0A0A"/>
              </a:solidFill>
              <a:highlight>
                <a:srgbClr val="FECD08"/>
              </a:highlight>
              <a:latin typeface="+mj-lt"/>
            </a:endParaRP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5E20679E-6CC4-7D79-1067-C973D1FBD2A9}"/>
              </a:ext>
            </a:extLst>
          </p:cNvPr>
          <p:cNvSpPr/>
          <p:nvPr/>
        </p:nvSpPr>
        <p:spPr>
          <a:xfrm rot="10800000">
            <a:off x="10073796" y="3178573"/>
            <a:ext cx="441327" cy="2482650"/>
          </a:xfrm>
          <a:prstGeom prst="upArrow">
            <a:avLst/>
          </a:prstGeom>
          <a:solidFill>
            <a:schemeClr val="tx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0A0A"/>
              </a:solidFill>
              <a:highlight>
                <a:srgbClr val="FECD08"/>
              </a:highlight>
              <a:latin typeface="+mj-lt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8EBE36-67D5-1161-BF8E-20CAA2807E4B}"/>
              </a:ext>
            </a:extLst>
          </p:cNvPr>
          <p:cNvSpPr/>
          <p:nvPr/>
        </p:nvSpPr>
        <p:spPr>
          <a:xfrm rot="16200000">
            <a:off x="-420611" y="2938395"/>
            <a:ext cx="4301992" cy="2317754"/>
          </a:xfrm>
          <a:prstGeom prst="roundRect">
            <a:avLst>
              <a:gd name="adj" fmla="val 1973"/>
            </a:avLst>
          </a:prstGeom>
          <a:gradFill flip="none" rotWithShape="1">
            <a:gsLst>
              <a:gs pos="0">
                <a:srgbClr val="FECD08"/>
              </a:gs>
              <a:gs pos="72000">
                <a:srgbClr val="5F3512">
                  <a:alpha val="0"/>
                </a:srgbClr>
              </a:gs>
            </a:gsLst>
            <a:lin ang="5400000" scaled="1"/>
            <a:tileRect/>
          </a:gradFill>
        </p:spPr>
        <p:txBody>
          <a:bodyPr lIns="0" tIns="0" rIns="0" bIns="0" rtlCol="0" anchor="t"/>
          <a:lstStyle/>
          <a:p>
            <a:pPr marL="324000" lvl="1" indent="-216000">
              <a:buClr>
                <a:srgbClr val="000000"/>
              </a:buClr>
              <a:buSzPts val="1000"/>
              <a:buFont typeface="Trebuchet MS" panose="020B0603020202020204" pitchFamily="34" charset="0"/>
              <a:buChar char="•"/>
            </a:pPr>
            <a:endParaRPr lang="en-US" sz="1000" b="1">
              <a:solidFill>
                <a:srgbClr val="0A0A0A"/>
              </a:solidFill>
              <a:latin typeface="+mj-lt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DCC24A6-4435-B420-C1AD-A02B60945D29}"/>
              </a:ext>
            </a:extLst>
          </p:cNvPr>
          <p:cNvSpPr/>
          <p:nvPr/>
        </p:nvSpPr>
        <p:spPr>
          <a:xfrm>
            <a:off x="1257300" y="1095625"/>
            <a:ext cx="2643665" cy="650913"/>
          </a:xfrm>
          <a:prstGeom prst="roundRect">
            <a:avLst>
              <a:gd name="adj" fmla="val 5989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4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CPE Mission Autonomy</a:t>
            </a:r>
          </a:p>
          <a:p>
            <a:pPr algn="ctr"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BG Anthony Gibbs</a:t>
            </a:r>
            <a:endParaRPr lang="en-US" sz="1200" kern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93A5F19-068D-6620-8355-14C578555A55}"/>
              </a:ext>
            </a:extLst>
          </p:cNvPr>
          <p:cNvSpPr/>
          <p:nvPr/>
        </p:nvSpPr>
        <p:spPr>
          <a:xfrm>
            <a:off x="1583214" y="3579985"/>
            <a:ext cx="2317751" cy="707886"/>
          </a:xfrm>
          <a:prstGeom prst="roundRect">
            <a:avLst>
              <a:gd name="adj" fmla="val 6459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190512" eaLnBrk="0" hangingPunct="0">
              <a:defRPr/>
            </a:pPr>
            <a:r>
              <a:rPr lang="en-US" sz="1400" b="1">
                <a:solidFill>
                  <a:schemeClr val="tx1"/>
                </a:solidFill>
                <a:latin typeface="+mj-lt"/>
                <a:cs typeface="Arial"/>
              </a:rPr>
              <a:t>PM </a:t>
            </a:r>
            <a:r>
              <a:rPr lang="en-US" sz="1400" b="1" u="sng">
                <a:solidFill>
                  <a:schemeClr val="tx1"/>
                </a:solidFill>
                <a:latin typeface="+mj-lt"/>
                <a:cs typeface="Arial"/>
              </a:rPr>
              <a:t>R</a:t>
            </a:r>
            <a:r>
              <a:rPr lang="en-US" sz="1400" b="1">
                <a:solidFill>
                  <a:schemeClr val="tx1"/>
                </a:solidFill>
                <a:latin typeface="+mj-lt"/>
                <a:cs typeface="Arial"/>
              </a:rPr>
              <a:t>obotic </a:t>
            </a:r>
            <a:r>
              <a:rPr lang="en-US" sz="1400" b="1" u="sng">
                <a:solidFill>
                  <a:schemeClr val="tx1"/>
                </a:solidFill>
                <a:latin typeface="+mj-lt"/>
                <a:cs typeface="Arial"/>
              </a:rPr>
              <a:t>C</a:t>
            </a:r>
            <a:r>
              <a:rPr lang="en-US" sz="1400" b="1">
                <a:solidFill>
                  <a:schemeClr val="tx1"/>
                </a:solidFill>
                <a:latin typeface="+mj-lt"/>
                <a:cs typeface="Arial"/>
              </a:rPr>
              <a:t>ontrol</a:t>
            </a:r>
          </a:p>
          <a:p>
            <a:pPr algn="ctr" defTabSz="190512" eaLnBrk="0" hangingPunct="0">
              <a:defRPr/>
            </a:pPr>
            <a:r>
              <a:rPr lang="en-US" sz="1400" b="1">
                <a:solidFill>
                  <a:schemeClr val="tx1"/>
                </a:solidFill>
                <a:latin typeface="+mj-lt"/>
                <a:cs typeface="Arial"/>
              </a:rPr>
              <a:t>and </a:t>
            </a:r>
            <a:r>
              <a:rPr lang="en-US" sz="1400" b="1" u="sng">
                <a:solidFill>
                  <a:schemeClr val="tx1"/>
                </a:solidFill>
                <a:latin typeface="+mj-lt"/>
                <a:cs typeface="Arial"/>
              </a:rPr>
              <a:t>I</a:t>
            </a:r>
            <a:r>
              <a:rPr lang="en-US" sz="1400" b="1">
                <a:solidFill>
                  <a:schemeClr val="tx1"/>
                </a:solidFill>
                <a:latin typeface="+mj-lt"/>
                <a:cs typeface="Arial"/>
              </a:rPr>
              <a:t>ntegration</a:t>
            </a:r>
          </a:p>
          <a:p>
            <a:pPr algn="ctr"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>
                <a:solidFill>
                  <a:schemeClr val="tx1"/>
                </a:solidFill>
                <a:latin typeface="+mj-lt"/>
                <a:cs typeface="Arial"/>
              </a:rPr>
              <a:t>O6 CSL = Mr. Rob Monto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49380E2-8375-533B-5974-3C616D916BAB}"/>
              </a:ext>
            </a:extLst>
          </p:cNvPr>
          <p:cNvSpPr/>
          <p:nvPr/>
        </p:nvSpPr>
        <p:spPr>
          <a:xfrm>
            <a:off x="1394993" y="1800030"/>
            <a:ext cx="10406481" cy="1652097"/>
          </a:xfrm>
          <a:prstGeom prst="roundRect">
            <a:avLst>
              <a:gd name="adj" fmla="val 2944"/>
            </a:avLst>
          </a:prstGeom>
          <a:noFill/>
          <a:ln w="19050" cap="flat" cmpd="sng" algn="ctr">
            <a:solidFill>
              <a:srgbClr val="0A0A0A"/>
            </a:solidFill>
            <a:prstDash val="sysDash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0A0A"/>
              </a:solidFill>
              <a:latin typeface="+mj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0313D7-1543-36E1-C592-89FF76270A33}"/>
              </a:ext>
            </a:extLst>
          </p:cNvPr>
          <p:cNvGrpSpPr/>
          <p:nvPr/>
        </p:nvGrpSpPr>
        <p:grpSpPr>
          <a:xfrm>
            <a:off x="1583214" y="1845397"/>
            <a:ext cx="9870123" cy="3423159"/>
            <a:chOff x="1583214" y="5007952"/>
            <a:chExt cx="9870123" cy="342315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319B526-2F7B-BB13-6F65-27CC8382886A}"/>
                </a:ext>
              </a:extLst>
            </p:cNvPr>
            <p:cNvGrpSpPr/>
            <p:nvPr/>
          </p:nvGrpSpPr>
          <p:grpSpPr>
            <a:xfrm>
              <a:off x="1583214" y="5007952"/>
              <a:ext cx="9870123" cy="707886"/>
              <a:chOff x="1583214" y="5007952"/>
              <a:chExt cx="9870123" cy="70788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5B0C1A33-3B43-5A43-ACD1-A04E3AECC967}"/>
                  </a:ext>
                </a:extLst>
              </p:cNvPr>
              <p:cNvSpPr/>
              <p:nvPr/>
            </p:nvSpPr>
            <p:spPr>
              <a:xfrm>
                <a:off x="1583214" y="5007952"/>
                <a:ext cx="2317751" cy="707886"/>
              </a:xfrm>
              <a:prstGeom prst="roundRect">
                <a:avLst>
                  <a:gd name="adj" fmla="val 6459"/>
                </a:avLst>
              </a:prstGeom>
              <a:solidFill>
                <a:srgbClr val="FECD08"/>
              </a:solidFill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 defTabSz="190512" eaLnBrk="0" hangingPunct="0">
                  <a:defRPr/>
                </a:pPr>
                <a:r>
                  <a:rPr lang="en-US" sz="1400" b="1">
                    <a:solidFill>
                      <a:schemeClr val="tx1"/>
                    </a:solidFill>
                    <a:latin typeface="+mj-lt"/>
                    <a:cs typeface="Arial"/>
                  </a:rPr>
                  <a:t>PM </a:t>
                </a:r>
                <a:r>
                  <a:rPr lang="en-US" sz="1400" b="1" u="sng">
                    <a:solidFill>
                      <a:schemeClr val="tx1"/>
                    </a:solidFill>
                    <a:latin typeface="+mj-lt"/>
                    <a:cs typeface="Arial"/>
                  </a:rPr>
                  <a:t>F</a:t>
                </a:r>
                <a:r>
                  <a:rPr lang="en-US" sz="1400" b="1">
                    <a:solidFill>
                      <a:schemeClr val="tx1"/>
                    </a:solidFill>
                    <a:latin typeface="+mj-lt"/>
                    <a:cs typeface="Arial"/>
                  </a:rPr>
                  <a:t>ormation </a:t>
                </a:r>
                <a:r>
                  <a:rPr lang="en-US" sz="1400" b="1" u="sng">
                    <a:solidFill>
                      <a:schemeClr val="tx1"/>
                    </a:solidFill>
                    <a:latin typeface="+mj-lt"/>
                    <a:cs typeface="Arial"/>
                  </a:rPr>
                  <a:t>B</a:t>
                </a:r>
                <a:r>
                  <a:rPr lang="en-US" sz="1400" b="1">
                    <a:solidFill>
                      <a:schemeClr val="tx1"/>
                    </a:solidFill>
                    <a:latin typeface="+mj-lt"/>
                    <a:cs typeface="Arial"/>
                  </a:rPr>
                  <a:t>ased </a:t>
                </a:r>
                <a:r>
                  <a:rPr lang="en-US" sz="1400" b="1" u="sng">
                    <a:solidFill>
                      <a:schemeClr val="tx1"/>
                    </a:solidFill>
                    <a:latin typeface="+mj-lt"/>
                    <a:cs typeface="Arial"/>
                  </a:rPr>
                  <a:t>M</a:t>
                </a:r>
                <a:r>
                  <a:rPr lang="en-US" sz="1400" b="1">
                    <a:solidFill>
                      <a:schemeClr val="tx1"/>
                    </a:solidFill>
                    <a:latin typeface="+mj-lt"/>
                    <a:cs typeface="Arial"/>
                  </a:rPr>
                  <a:t>ission </a:t>
                </a:r>
                <a:r>
                  <a:rPr lang="en-US" sz="1400" b="1" u="sng">
                    <a:solidFill>
                      <a:schemeClr val="tx1"/>
                    </a:solidFill>
                    <a:latin typeface="+mj-lt"/>
                    <a:cs typeface="Arial"/>
                  </a:rPr>
                  <a:t>A</a:t>
                </a:r>
                <a:r>
                  <a:rPr lang="en-US" sz="1400" b="1">
                    <a:solidFill>
                      <a:schemeClr val="tx1"/>
                    </a:solidFill>
                    <a:latin typeface="+mj-lt"/>
                    <a:cs typeface="Arial"/>
                  </a:rPr>
                  <a:t>utonomy</a:t>
                </a:r>
              </a:p>
              <a:p>
                <a:pPr algn="ctr" defTabSz="190512" eaLnBrk="0" hangingPunct="0">
                  <a:buFont typeface="Trebuchet MS" panose="020B0603020202020204" pitchFamily="34" charset="0"/>
                  <a:buChar char="​"/>
                  <a:defRPr/>
                </a:pPr>
                <a:r>
                  <a:rPr lang="en-US" sz="1200">
                    <a:solidFill>
                      <a:schemeClr val="tx1"/>
                    </a:solidFill>
                    <a:latin typeface="+mj-lt"/>
                    <a:cs typeface="Arial"/>
                  </a:rPr>
                  <a:t>O6 CSL = </a:t>
                </a:r>
                <a:r>
                  <a:rPr lang="en-US" sz="1200" b="1">
                    <a:solidFill>
                      <a:schemeClr val="tx1"/>
                    </a:solidFill>
                    <a:latin typeface="+mj-lt"/>
                    <a:cs typeface="Arial"/>
                  </a:rPr>
                  <a:t>COL John Williams</a:t>
                </a:r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8485B387-26A8-049C-0ED2-2FE0F8656E6B}"/>
                  </a:ext>
                </a:extLst>
              </p:cNvPr>
              <p:cNvSpPr/>
              <p:nvPr/>
            </p:nvSpPr>
            <p:spPr>
              <a:xfrm>
                <a:off x="4100671" y="5007952"/>
                <a:ext cx="2317751" cy="707886"/>
              </a:xfrm>
              <a:prstGeom prst="roundRect">
                <a:avLst>
                  <a:gd name="adj" fmla="val 6459"/>
                </a:avLst>
              </a:prstGeom>
              <a:solidFill>
                <a:srgbClr val="FECD08"/>
              </a:solidFill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 defTabSz="190512" eaLnBrk="0" hangingPunct="0">
                  <a:lnSpc>
                    <a:spcPct val="119373"/>
                  </a:lnSpc>
                </a:pPr>
                <a:r>
                  <a:rPr lang="en-US" sz="1400" b="1" kern="0" err="1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PdM</a:t>
                </a:r>
                <a:r>
                  <a:rPr lang="en-US" sz="140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 Mission Autonomy</a:t>
                </a:r>
              </a:p>
              <a:p>
                <a:pPr algn="ctr" defTabSz="190512" eaLnBrk="0" hangingPunct="0">
                  <a:lnSpc>
                    <a:spcPct val="119373"/>
                  </a:lnSpc>
                </a:pPr>
                <a:r>
                  <a:rPr lang="en-US" sz="140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All Arms Maneuver</a:t>
                </a:r>
              </a:p>
              <a:p>
                <a:pPr algn="ctr" defTabSz="190512" eaLnBrk="0" hangingPunct="0">
                  <a:lnSpc>
                    <a:spcPct val="119373"/>
                  </a:lnSpc>
                </a:pPr>
                <a:r>
                  <a:rPr lang="en-US" sz="1050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O5 CSL </a:t>
                </a:r>
                <a:r>
                  <a:rPr lang="en-US" sz="105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= LTC Jack Cooperman</a:t>
                </a:r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71F49335-A725-6754-AE7D-98ACA7BE29B9}"/>
                  </a:ext>
                </a:extLst>
              </p:cNvPr>
              <p:cNvSpPr/>
              <p:nvPr/>
            </p:nvSpPr>
            <p:spPr>
              <a:xfrm>
                <a:off x="6618128" y="5007952"/>
                <a:ext cx="2317751" cy="707886"/>
              </a:xfrm>
              <a:prstGeom prst="roundRect">
                <a:avLst>
                  <a:gd name="adj" fmla="val 6459"/>
                </a:avLst>
              </a:prstGeom>
              <a:solidFill>
                <a:srgbClr val="FECD08"/>
              </a:solidFill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lvl="0" algn="ctr" defTabSz="190512" eaLnBrk="0" hangingPunct="0">
                  <a:lnSpc>
                    <a:spcPct val="119373"/>
                  </a:lnSpc>
                  <a:defRPr/>
                </a:pPr>
                <a:r>
                  <a:rPr lang="en-US" sz="1400" b="1" kern="0" err="1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PdM</a:t>
                </a:r>
                <a:r>
                  <a:rPr lang="en-US" sz="140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 Mission Autonomy</a:t>
                </a:r>
              </a:p>
              <a:p>
                <a:pPr lvl="0" algn="ctr" defTabSz="190512" eaLnBrk="0" hangingPunct="0">
                  <a:lnSpc>
                    <a:spcPct val="119373"/>
                  </a:lnSpc>
                  <a:defRPr/>
                </a:pPr>
                <a:r>
                  <a:rPr lang="en-US" sz="140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Fires, C2&amp;Counter-C2</a:t>
                </a:r>
                <a:endParaRPr lang="en-US" sz="800" b="1" kern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  <a:p>
                <a:pPr lvl="0" algn="ctr" defTabSz="190512" eaLnBrk="0" hangingPunct="0">
                  <a:lnSpc>
                    <a:spcPct val="119373"/>
                  </a:lnSpc>
                  <a:defRPr/>
                </a:pPr>
                <a:r>
                  <a:rPr lang="en-US" sz="1050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O5 CSL </a:t>
                </a:r>
                <a:r>
                  <a:rPr lang="en-US" sz="105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= LTC Graham Mullins</a:t>
                </a:r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A38063D9-08FF-6934-9659-F814A86FDB89}"/>
                  </a:ext>
                </a:extLst>
              </p:cNvPr>
              <p:cNvSpPr/>
              <p:nvPr/>
            </p:nvSpPr>
            <p:spPr>
              <a:xfrm>
                <a:off x="9135586" y="5007952"/>
                <a:ext cx="2317751" cy="707886"/>
              </a:xfrm>
              <a:prstGeom prst="roundRect">
                <a:avLst>
                  <a:gd name="adj" fmla="val 6459"/>
                </a:avLst>
              </a:prstGeom>
              <a:solidFill>
                <a:srgbClr val="FECD08"/>
              </a:solidFill>
              <a:ln w="19050" cap="flat" cmpd="sng" algn="ctr">
                <a:solidFill>
                  <a:schemeClr val="tx1"/>
                </a:solidFill>
                <a:prstDash val="solid"/>
                <a:miter lim="800000"/>
              </a:ln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lvl="0" algn="ctr" defTabSz="190512" eaLnBrk="0" hangingPunct="0">
                  <a:lnSpc>
                    <a:spcPct val="119373"/>
                  </a:lnSpc>
                  <a:defRPr/>
                </a:pPr>
                <a:r>
                  <a:rPr lang="en-US" sz="1400" b="1" kern="0" err="1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PdM</a:t>
                </a:r>
                <a:r>
                  <a:rPr lang="en-US" sz="140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 Mission Autonomy </a:t>
                </a:r>
                <a:r>
                  <a:rPr lang="en-US" sz="100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Agile </a:t>
                </a:r>
              </a:p>
              <a:p>
                <a:pPr lvl="0" algn="ctr" defTabSz="190512" eaLnBrk="0" hangingPunct="0">
                  <a:lnSpc>
                    <a:spcPct val="119373"/>
                  </a:lnSpc>
                  <a:defRPr/>
                </a:pPr>
                <a:r>
                  <a:rPr lang="en-US" sz="100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Sustainment &amp; Protection</a:t>
                </a:r>
              </a:p>
              <a:p>
                <a:pPr lvl="0" algn="ctr" defTabSz="190512" eaLnBrk="0" hangingPunct="0">
                  <a:lnSpc>
                    <a:spcPct val="119373"/>
                  </a:lnSpc>
                  <a:defRPr/>
                </a:pPr>
                <a:r>
                  <a:rPr lang="en-US" sz="1050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O5  CSL </a:t>
                </a:r>
                <a:r>
                  <a:rPr lang="en-US" sz="1050" b="1" kern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= LTC Jonathan Judy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3CA834C-D807-C99B-984C-3FB29C394F5E}"/>
                </a:ext>
              </a:extLst>
            </p:cNvPr>
            <p:cNvGrpSpPr/>
            <p:nvPr/>
          </p:nvGrpSpPr>
          <p:grpSpPr>
            <a:xfrm>
              <a:off x="2200923" y="5727279"/>
              <a:ext cx="9252414" cy="2703832"/>
              <a:chOff x="2200923" y="5727279"/>
              <a:chExt cx="9252414" cy="270383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4D4D78E-E1FE-8A4D-78BE-2E0045E8DB13}"/>
                  </a:ext>
                </a:extLst>
              </p:cNvPr>
              <p:cNvSpPr txBox="1"/>
              <p:nvPr/>
            </p:nvSpPr>
            <p:spPr>
              <a:xfrm>
                <a:off x="2200923" y="8246445"/>
                <a:ext cx="1623842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r>
                  <a:rPr lang="en-US" sz="1200" i="1">
                    <a:solidFill>
                      <a:srgbClr val="0A0A0A"/>
                    </a:solidFill>
                    <a:latin typeface="+mj-lt"/>
                  </a:rPr>
                  <a:t>APG, MD; Ft. Belvoir, VA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5DEC4F-F8CE-4272-0346-8578B24AC42E}"/>
                  </a:ext>
                </a:extLst>
              </p:cNvPr>
              <p:cNvSpPr txBox="1"/>
              <p:nvPr/>
            </p:nvSpPr>
            <p:spPr>
              <a:xfrm>
                <a:off x="4100671" y="5727279"/>
                <a:ext cx="231775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/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Mission Team: 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Reconnaissance,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Screening, Breaching,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TSO Emplacement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(1CD Alignment)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13637F-2A1F-B17F-3CCE-C32C4EC74AF6}"/>
                  </a:ext>
                </a:extLst>
              </p:cNvPr>
              <p:cNvSpPr txBox="1"/>
              <p:nvPr/>
            </p:nvSpPr>
            <p:spPr>
              <a:xfrm>
                <a:off x="6618129" y="5727279"/>
                <a:ext cx="2240122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/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lang="en-US" sz="1000" b="1">
                    <a:solidFill>
                      <a:srgbClr val="0A0A0A"/>
                    </a:solidFill>
                    <a:latin typeface="+mj-lt"/>
                  </a:rPr>
                  <a:t>Mission Team: </a:t>
                </a:r>
                <a:r>
                  <a:rPr kumimoji="0" lang="en-US" sz="1000" b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Target Identification,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Automated Call-for-Fire, UAS-LM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Hunter-Killer Ops, Range Extension,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Electronic Warfare </a:t>
                </a: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(4ID</a:t>
                </a:r>
                <a:r>
                  <a:rPr lang="en-US" sz="1000" b="1">
                    <a:solidFill>
                      <a:srgbClr val="0A0A0A"/>
                    </a:solidFill>
                    <a:latin typeface="+mj-lt"/>
                  </a:rPr>
                  <a:t> Alignment)</a:t>
                </a:r>
                <a:endPara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A0A0A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BAB9B9F-F8AC-3A47-7E91-5B191BDC90F0}"/>
                  </a:ext>
                </a:extLst>
              </p:cNvPr>
              <p:cNvSpPr txBox="1"/>
              <p:nvPr/>
            </p:nvSpPr>
            <p:spPr>
              <a:xfrm>
                <a:off x="9135586" y="5727279"/>
                <a:ext cx="231775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/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lang="en-US" sz="1000" b="1">
                    <a:solidFill>
                      <a:srgbClr val="0A0A0A"/>
                    </a:solidFill>
                    <a:latin typeface="+mj-lt"/>
                  </a:rPr>
                  <a:t>Mission Team:</a:t>
                </a:r>
                <a:r>
                  <a:rPr kumimoji="0" lang="en-US" sz="1000" b="1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 </a:t>
                </a:r>
                <a:r>
                  <a:rPr kumimoji="0" lang="en-US" sz="1000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Resupply, CASEVAC,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Surveillance, Fixed Site Protection</a:t>
                </a:r>
              </a:p>
              <a:p>
                <a:pPr algn="ctr">
                  <a:buFont typeface="Trebuchet MS" panose="020B0603020202020204" pitchFamily="34" charset="0"/>
                  <a:buChar char="​"/>
                  <a:defRPr/>
                </a:pPr>
                <a:r>
                  <a:rPr kumimoji="0" lang="en-US" sz="1000" b="1" strike="noStrike" kern="1200" cap="none" spc="0" normalizeH="0" baseline="0" noProof="0">
                    <a:ln>
                      <a:noFill/>
                    </a:ln>
                    <a:solidFill>
                      <a:srgbClr val="0A0A0A"/>
                    </a:solidFill>
                    <a:effectLst/>
                    <a:uLnTx/>
                    <a:uFillTx/>
                    <a:latin typeface="+mj-lt"/>
                  </a:rPr>
                  <a:t>(25ID Alignment</a:t>
                </a:r>
                <a:r>
                  <a:rPr lang="en-US" sz="1000" b="1">
                    <a:solidFill>
                      <a:srgbClr val="0A0A0A"/>
                    </a:solidFill>
                    <a:latin typeface="+mj-lt"/>
                  </a:rPr>
                  <a:t>)</a:t>
                </a:r>
                <a:endParaRPr lang="en-US" sz="800" b="1" i="0" u="none" strike="noStrike" kern="1200" cap="none" spc="0" normalizeH="0" baseline="0" noProof="0">
                  <a:ln>
                    <a:noFill/>
                  </a:ln>
                  <a:solidFill>
                    <a:srgbClr val="0A0A0A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p:grp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72B3842-9CB4-FFD8-D4A3-3624E3A68514}"/>
              </a:ext>
            </a:extLst>
          </p:cNvPr>
          <p:cNvSpPr/>
          <p:nvPr/>
        </p:nvSpPr>
        <p:spPr>
          <a:xfrm>
            <a:off x="4100671" y="3579985"/>
            <a:ext cx="7352666" cy="707886"/>
          </a:xfrm>
          <a:prstGeom prst="roundRect">
            <a:avLst>
              <a:gd name="adj" fmla="val 6459"/>
            </a:avLst>
          </a:prstGeom>
          <a:solidFill>
            <a:srgbClr val="FECD08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190512" eaLnBrk="0" hangingPunct="0">
              <a:defRPr/>
            </a:pPr>
            <a:r>
              <a:rPr lang="en-US" sz="1400">
                <a:solidFill>
                  <a:schemeClr val="tx1"/>
                </a:solidFill>
                <a:latin typeface="+mj-lt"/>
                <a:cs typeface="Arial"/>
              </a:rPr>
              <a:t>Unified C2 Architecture (Collaborative Autonomy)</a:t>
            </a: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E5247757-FC9A-4DE0-0451-00EBC8B1BA2B}"/>
              </a:ext>
            </a:extLst>
          </p:cNvPr>
          <p:cNvCxnSpPr>
            <a:cxnSpLocks/>
          </p:cNvCxnSpPr>
          <p:nvPr/>
        </p:nvCxnSpPr>
        <p:spPr>
          <a:xfrm rot="10800000">
            <a:off x="1365250" y="1767280"/>
            <a:ext cx="217964" cy="552712"/>
          </a:xfrm>
          <a:prstGeom prst="bentConnector2">
            <a:avLst/>
          </a:prstGeom>
          <a:ln w="19050" cap="flat" cmpd="sng" algn="ctr">
            <a:solidFill>
              <a:srgbClr val="0A0A0A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A3CC0692-911D-0A28-9F69-C78F106B69A1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>
            <a:off x="1365250" y="1865008"/>
            <a:ext cx="217965" cy="2068920"/>
          </a:xfrm>
          <a:prstGeom prst="bentConnector2">
            <a:avLst/>
          </a:prstGeom>
          <a:ln w="19050" cap="flat" cmpd="sng" algn="ctr">
            <a:solidFill>
              <a:srgbClr val="0A0A0A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7539EBC1-2570-6FA9-6BF2-C4231F911C56}"/>
              </a:ext>
            </a:extLst>
          </p:cNvPr>
          <p:cNvCxnSpPr>
            <a:cxnSpLocks/>
          </p:cNvCxnSpPr>
          <p:nvPr/>
        </p:nvCxnSpPr>
        <p:spPr>
          <a:xfrm rot="10800000">
            <a:off x="1365250" y="1856180"/>
            <a:ext cx="217964" cy="3023115"/>
          </a:xfrm>
          <a:prstGeom prst="bentConnector2">
            <a:avLst/>
          </a:prstGeom>
          <a:ln w="19050" cap="flat" cmpd="sng" algn="ctr">
            <a:solidFill>
              <a:srgbClr val="0A0A0A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BA49A28-9B3B-DC42-543A-4AA041C92C5D}"/>
              </a:ext>
            </a:extLst>
          </p:cNvPr>
          <p:cNvSpPr/>
          <p:nvPr/>
        </p:nvSpPr>
        <p:spPr>
          <a:xfrm>
            <a:off x="4100670" y="6083813"/>
            <a:ext cx="7426327" cy="524169"/>
          </a:xfrm>
          <a:prstGeom prst="roundRect">
            <a:avLst>
              <a:gd name="adj" fmla="val 5989"/>
            </a:avLst>
          </a:prstGeom>
          <a:solidFill>
            <a:srgbClr val="00B050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Autofit/>
          </a:bodyPr>
          <a:lstStyle/>
          <a:p>
            <a:pPr defTabSz="190512" eaLnBrk="0" hangingPunct="0">
              <a:defRPr/>
            </a:pPr>
            <a:r>
              <a:rPr lang="en-US" sz="160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                                 Operational Force</a:t>
            </a:r>
            <a:endParaRPr lang="en-US" sz="1400" kern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9AD2592-927C-9960-3737-519FA2D672A5}"/>
              </a:ext>
            </a:extLst>
          </p:cNvPr>
          <p:cNvGrpSpPr/>
          <p:nvPr/>
        </p:nvGrpSpPr>
        <p:grpSpPr>
          <a:xfrm>
            <a:off x="4950934" y="5724410"/>
            <a:ext cx="617220" cy="617220"/>
            <a:chOff x="4950934" y="5914909"/>
            <a:chExt cx="617220" cy="61722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7C813A5-D30E-627F-E53F-FB311B6D58BA}"/>
                </a:ext>
              </a:extLst>
            </p:cNvPr>
            <p:cNvSpPr/>
            <p:nvPr/>
          </p:nvSpPr>
          <p:spPr>
            <a:xfrm>
              <a:off x="4950934" y="5914909"/>
              <a:ext cx="617220" cy="61722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0A0A0A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A0A0A"/>
                </a:solidFill>
                <a:latin typeface="+mj-lt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C29D5C2-754F-C5AD-E3B8-7C3FFA6C45E7}"/>
                </a:ext>
              </a:extLst>
            </p:cNvPr>
            <p:cNvGrpSpPr/>
            <p:nvPr/>
          </p:nvGrpSpPr>
          <p:grpSpPr>
            <a:xfrm>
              <a:off x="5043058" y="6036320"/>
              <a:ext cx="432973" cy="374399"/>
              <a:chOff x="6000577" y="676502"/>
              <a:chExt cx="720024" cy="622617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7C0D964E-49E1-C4DA-ACDC-F2B90939C2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35923" y="908144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DD6952C-CFBF-6D47-63EA-946BEB74BE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67070" y="676502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0EFDC99A-6E23-06E9-980B-CBD6F71206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00577" y="722764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CC5EA29-BE6E-FB24-B380-0996A25854D4}"/>
              </a:ext>
            </a:extLst>
          </p:cNvPr>
          <p:cNvGrpSpPr/>
          <p:nvPr/>
        </p:nvGrpSpPr>
        <p:grpSpPr>
          <a:xfrm>
            <a:off x="7468391" y="5724409"/>
            <a:ext cx="617220" cy="617220"/>
            <a:chOff x="7468391" y="5914909"/>
            <a:chExt cx="617220" cy="61722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35E65D6-85C4-97AA-59FB-1E1B66B6CCD7}"/>
                </a:ext>
              </a:extLst>
            </p:cNvPr>
            <p:cNvSpPr/>
            <p:nvPr/>
          </p:nvSpPr>
          <p:spPr>
            <a:xfrm>
              <a:off x="7468391" y="5914909"/>
              <a:ext cx="617220" cy="61722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0A0A0A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A0A0A"/>
                </a:solidFill>
                <a:latin typeface="+mj-lt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7CE8B2B-871E-9723-EAC9-1C69BEDA41F1}"/>
                </a:ext>
              </a:extLst>
            </p:cNvPr>
            <p:cNvGrpSpPr/>
            <p:nvPr/>
          </p:nvGrpSpPr>
          <p:grpSpPr>
            <a:xfrm>
              <a:off x="7560514" y="6036320"/>
              <a:ext cx="432973" cy="374399"/>
              <a:chOff x="6000577" y="676502"/>
              <a:chExt cx="720024" cy="622617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267FF185-EBDE-C2CA-F4F9-B7BE725171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35923" y="908144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09469207-930E-E7FF-C611-56156E9312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67070" y="676502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7163149A-6B28-5288-2E28-B9AE5DA18E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00577" y="722764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8EEBAA6-8364-420A-F4CA-2BC3F9855F1B}"/>
              </a:ext>
            </a:extLst>
          </p:cNvPr>
          <p:cNvGrpSpPr/>
          <p:nvPr/>
        </p:nvGrpSpPr>
        <p:grpSpPr>
          <a:xfrm>
            <a:off x="9985849" y="5724410"/>
            <a:ext cx="617220" cy="617220"/>
            <a:chOff x="9985849" y="5914909"/>
            <a:chExt cx="617220" cy="61722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ECFD6D4-C698-CA3B-0E6A-EDC24573593B}"/>
                </a:ext>
              </a:extLst>
            </p:cNvPr>
            <p:cNvSpPr/>
            <p:nvPr/>
          </p:nvSpPr>
          <p:spPr>
            <a:xfrm>
              <a:off x="9985849" y="5914909"/>
              <a:ext cx="617220" cy="61722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0A0A0A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A0A0A"/>
                </a:solidFill>
                <a:latin typeface="+mj-lt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80DB25A-6EC0-262C-86C3-6FE09836F7AC}"/>
                </a:ext>
              </a:extLst>
            </p:cNvPr>
            <p:cNvGrpSpPr/>
            <p:nvPr/>
          </p:nvGrpSpPr>
          <p:grpSpPr>
            <a:xfrm>
              <a:off x="10077972" y="6036320"/>
              <a:ext cx="432973" cy="374399"/>
              <a:chOff x="6000577" y="676502"/>
              <a:chExt cx="720024" cy="622617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96D83A76-7FB5-3B47-B78E-F6CB55E60C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35923" y="908144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BDBEE22C-443F-32DD-7C9F-971FD6990F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67070" y="676502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90D23744-7794-D0EF-F7F3-AC9EC483E0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6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00577" y="722764"/>
                <a:ext cx="453531" cy="39097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extrusionH="76200" prstMaterial="matte">
                <a:bevelT w="50800" h="50800"/>
                <a:contourClr>
                  <a:srgbClr val="969696"/>
                </a:contourClr>
              </a:sp3d>
            </p:spPr>
          </p:pic>
        </p:grpSp>
      </p:grpSp>
      <p:sp>
        <p:nvSpPr>
          <p:cNvPr id="42" name="_s1047">
            <a:extLst>
              <a:ext uri="{FF2B5EF4-FFF2-40B4-BE49-F238E27FC236}">
                <a16:creationId xmlns:a16="http://schemas.microsoft.com/office/drawing/2014/main" id="{5E64F970-0E1D-A936-FFA0-9110E77C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325" y="1332417"/>
            <a:ext cx="971741" cy="215444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75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/>
          <a:p>
            <a:pPr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400">
                <a:solidFill>
                  <a:srgbClr val="0A0A0A"/>
                </a:solidFill>
                <a:effectLst/>
                <a:latin typeface="+mj-lt"/>
                <a:cs typeface="Arial" panose="020B0604020202020204" pitchFamily="34" charset="0"/>
              </a:rPr>
              <a:t>PAE LP&amp;I</a:t>
            </a:r>
            <a:endParaRPr lang="en-US" sz="1400" kern="0">
              <a:solidFill>
                <a:srgbClr val="0A0A0A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_s1047">
            <a:extLst>
              <a:ext uri="{FF2B5EF4-FFF2-40B4-BE49-F238E27FC236}">
                <a16:creationId xmlns:a16="http://schemas.microsoft.com/office/drawing/2014/main" id="{BCB9E905-2D0B-F6D0-2E5C-D31ACABBA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2506" y="1095625"/>
            <a:ext cx="522910" cy="184666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75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/>
          <a:p>
            <a:pPr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 b="1">
                <a:solidFill>
                  <a:srgbClr val="0A0A0A"/>
                </a:solidFill>
                <a:effectLst/>
                <a:latin typeface="+mj-lt"/>
                <a:cs typeface="Arial" panose="020B0604020202020204" pitchFamily="34" charset="0"/>
              </a:rPr>
              <a:t>DCPE</a:t>
            </a:r>
            <a:endParaRPr lang="en-US" sz="1200" b="1" kern="0">
              <a:solidFill>
                <a:srgbClr val="0A0A0A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_s1047">
            <a:extLst>
              <a:ext uri="{FF2B5EF4-FFF2-40B4-BE49-F238E27FC236}">
                <a16:creationId xmlns:a16="http://schemas.microsoft.com/office/drawing/2014/main" id="{6DAADFD2-668D-530A-08B9-5F9F82715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4634" y="1328748"/>
            <a:ext cx="407163" cy="184666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75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/>
          <a:p>
            <a:pPr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 b="1">
                <a:solidFill>
                  <a:srgbClr val="0A0A0A"/>
                </a:solidFill>
                <a:effectLst/>
                <a:latin typeface="+mj-lt"/>
                <a:cs typeface="Arial" panose="020B0604020202020204" pitchFamily="34" charset="0"/>
              </a:rPr>
              <a:t>CoS</a:t>
            </a:r>
            <a:endParaRPr lang="en-US" sz="1200" b="1" kern="0">
              <a:solidFill>
                <a:srgbClr val="0A0A0A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_s1047">
            <a:extLst>
              <a:ext uri="{FF2B5EF4-FFF2-40B4-BE49-F238E27FC236}">
                <a16:creationId xmlns:a16="http://schemas.microsoft.com/office/drawing/2014/main" id="{3ACB2B8C-6BFA-21E3-E708-32597B5DE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4634" y="1576378"/>
            <a:ext cx="407163" cy="184666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3">
                    <a:lumMod val="75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/>
          <a:p>
            <a:pPr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 b="1">
                <a:solidFill>
                  <a:srgbClr val="0A0A0A"/>
                </a:solidFill>
                <a:effectLst/>
                <a:latin typeface="+mj-lt"/>
                <a:cs typeface="Arial" panose="020B0604020202020204" pitchFamily="34" charset="0"/>
              </a:rPr>
              <a:t>CTO</a:t>
            </a:r>
            <a:endParaRPr lang="en-US" sz="1200" b="1" kern="0">
              <a:solidFill>
                <a:srgbClr val="0A0A0A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_s1047">
            <a:extLst>
              <a:ext uri="{FF2B5EF4-FFF2-40B4-BE49-F238E27FC236}">
                <a16:creationId xmlns:a16="http://schemas.microsoft.com/office/drawing/2014/main" id="{949832F0-FB46-C9CD-D63F-48EA1E7E6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6034" y="1095625"/>
            <a:ext cx="1028201" cy="184666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F3512"/>
                </a:solidFill>
              </a14:hiddenFill>
            </a:ext>
          </a:extLst>
        </p:spPr>
        <p:txBody>
          <a:bodyPr wrap="square" lIns="0" tIns="0" rIns="0" bIns="0" anchor="ctr">
            <a:noAutofit/>
          </a:bodyPr>
          <a:lstStyle/>
          <a:p>
            <a:pPr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>
                <a:solidFill>
                  <a:srgbClr val="0A0A0A"/>
                </a:solidFill>
                <a:effectLst/>
                <a:latin typeface="+mj-lt"/>
                <a:cs typeface="Arial" panose="020B0604020202020204" pitchFamily="34" charset="0"/>
              </a:rPr>
              <a:t>Gary Keller</a:t>
            </a:r>
            <a:endParaRPr lang="en-US" sz="1200" kern="0">
              <a:solidFill>
                <a:srgbClr val="0A0A0A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_s1047">
            <a:extLst>
              <a:ext uri="{FF2B5EF4-FFF2-40B4-BE49-F238E27FC236}">
                <a16:creationId xmlns:a16="http://schemas.microsoft.com/office/drawing/2014/main" id="{0E2AAB4E-DE56-67BC-B582-AD2FCA76B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6034" y="1328748"/>
            <a:ext cx="1028201" cy="184666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F3512"/>
                </a:solidFill>
              </a14:hiddenFill>
            </a:ext>
          </a:extLst>
        </p:spPr>
        <p:txBody>
          <a:bodyPr wrap="square" lIns="0" tIns="0" rIns="0" bIns="0" anchor="ctr">
            <a:noAutofit/>
          </a:bodyPr>
          <a:lstStyle/>
          <a:p>
            <a:pPr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>
                <a:solidFill>
                  <a:srgbClr val="0A0A0A"/>
                </a:solidFill>
                <a:effectLst/>
                <a:latin typeface="+mj-lt"/>
                <a:cs typeface="Arial" panose="020B0604020202020204" pitchFamily="34" charset="0"/>
              </a:rPr>
              <a:t>Michael Foster</a:t>
            </a:r>
            <a:endParaRPr lang="en-US" sz="1200" kern="0">
              <a:solidFill>
                <a:srgbClr val="0A0A0A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_s1047">
            <a:extLst>
              <a:ext uri="{FF2B5EF4-FFF2-40B4-BE49-F238E27FC236}">
                <a16:creationId xmlns:a16="http://schemas.microsoft.com/office/drawing/2014/main" id="{E5DAA633-3F7C-6DF1-6EE3-46578088A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6034" y="1576378"/>
            <a:ext cx="1028201" cy="184666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F3512"/>
                </a:solidFill>
              </a14:hiddenFill>
            </a:ext>
          </a:extLst>
        </p:spPr>
        <p:txBody>
          <a:bodyPr wrap="square" lIns="0" tIns="0" rIns="0" bIns="0" anchor="ctr">
            <a:noAutofit/>
          </a:bodyPr>
          <a:lstStyle/>
          <a:p>
            <a:pPr defTabSz="190512" eaLnBrk="0" hangingPunct="0">
              <a:buFont typeface="Trebuchet MS" panose="020B0603020202020204" pitchFamily="34" charset="0"/>
              <a:buChar char="​"/>
              <a:defRPr/>
            </a:pPr>
            <a:r>
              <a:rPr lang="en-US" sz="1200">
                <a:solidFill>
                  <a:srgbClr val="0A0A0A"/>
                </a:solidFill>
                <a:effectLst/>
                <a:latin typeface="+mj-lt"/>
                <a:cs typeface="Arial" panose="020B0604020202020204" pitchFamily="34" charset="0"/>
              </a:rPr>
              <a:t>Mike Rose</a:t>
            </a:r>
            <a:endParaRPr lang="en-US" sz="1200" kern="0">
              <a:solidFill>
                <a:srgbClr val="0A0A0A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2178C5D-CAA2-3EE5-F2BA-C4ADF3F9C276}"/>
              </a:ext>
            </a:extLst>
          </p:cNvPr>
          <p:cNvCxnSpPr>
            <a:cxnSpLocks/>
            <a:endCxn id="43" idx="1"/>
          </p:cNvCxnSpPr>
          <p:nvPr/>
        </p:nvCxnSpPr>
        <p:spPr>
          <a:xfrm>
            <a:off x="3949192" y="1187958"/>
            <a:ext cx="153314" cy="0"/>
          </a:xfrm>
          <a:prstGeom prst="line">
            <a:avLst/>
          </a:prstGeom>
          <a:ln w="19050" cap="flat" cmpd="sng" algn="ctr">
            <a:solidFill>
              <a:srgbClr val="0A0A0A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F2E16FC-D8B2-9EE4-6D6B-87B4C417A5A2}"/>
              </a:ext>
            </a:extLst>
          </p:cNvPr>
          <p:cNvSpPr txBox="1"/>
          <p:nvPr/>
        </p:nvSpPr>
        <p:spPr>
          <a:xfrm>
            <a:off x="2046805" y="5316476"/>
            <a:ext cx="1794621" cy="2031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1" i="1">
                <a:solidFill>
                  <a:srgbClr val="0A0A0A"/>
                </a:solidFill>
                <a:latin typeface="+mj-lt"/>
              </a:rPr>
              <a:t>Warren, MI; PICA, NJ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BD682EA-A64E-8137-A8C3-9ACC5DABD8A8}"/>
              </a:ext>
            </a:extLst>
          </p:cNvPr>
          <p:cNvSpPr txBox="1"/>
          <p:nvPr/>
        </p:nvSpPr>
        <p:spPr>
          <a:xfrm>
            <a:off x="1939221" y="4273916"/>
            <a:ext cx="1772283" cy="23414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200" b="1" i="1">
                <a:solidFill>
                  <a:srgbClr val="0A0A0A"/>
                </a:solidFill>
                <a:latin typeface="+mj-lt"/>
              </a:rPr>
              <a:t>APG, MD; Ft. Belvoir, VA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C90CCA0-141C-918E-5D67-EE6429707A68}"/>
              </a:ext>
            </a:extLst>
          </p:cNvPr>
          <p:cNvGrpSpPr/>
          <p:nvPr/>
        </p:nvGrpSpPr>
        <p:grpSpPr>
          <a:xfrm>
            <a:off x="1583214" y="4582502"/>
            <a:ext cx="9870122" cy="707886"/>
            <a:chOff x="1583214" y="2537547"/>
            <a:chExt cx="9870122" cy="707886"/>
          </a:xfrm>
          <a:solidFill>
            <a:srgbClr val="FECD08"/>
          </a:solidFill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80F8C1EF-8D5A-EF94-0DCE-F1688BB0BDDB}"/>
                </a:ext>
              </a:extLst>
            </p:cNvPr>
            <p:cNvSpPr/>
            <p:nvPr/>
          </p:nvSpPr>
          <p:spPr>
            <a:xfrm>
              <a:off x="1583214" y="2537547"/>
              <a:ext cx="2317751" cy="707886"/>
            </a:xfrm>
            <a:prstGeom prst="roundRect">
              <a:avLst>
                <a:gd name="adj" fmla="val 6459"/>
              </a:avLst>
            </a:prstGeom>
            <a:grpFill/>
            <a:ln w="19050" cap="flat" cmpd="sng" algn="ctr">
              <a:solidFill>
                <a:schemeClr val="tx1"/>
              </a:solidFill>
              <a:prstDash val="solid"/>
              <a:miter lim="800000"/>
            </a:ln>
            <a:effectLst>
              <a:softEdge rad="317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defTabSz="190512" eaLnBrk="0" hangingPunct="0">
                <a:defRPr/>
              </a:pPr>
              <a:r>
                <a:rPr lang="en-US" sz="1400" b="1">
                  <a:solidFill>
                    <a:schemeClr val="tx1"/>
                  </a:solidFill>
                  <a:latin typeface="+mj-lt"/>
                  <a:cs typeface="Arial"/>
                </a:rPr>
                <a:t>PM </a:t>
              </a:r>
              <a:r>
                <a:rPr lang="en-US" sz="1400" b="1" u="sng">
                  <a:solidFill>
                    <a:schemeClr val="tx1"/>
                  </a:solidFill>
                  <a:latin typeface="+mj-lt"/>
                  <a:cs typeface="Arial"/>
                </a:rPr>
                <a:t>A</a:t>
              </a:r>
              <a:r>
                <a:rPr lang="en-US" sz="1400" b="1">
                  <a:solidFill>
                    <a:schemeClr val="tx1"/>
                  </a:solidFill>
                  <a:latin typeface="+mj-lt"/>
                  <a:cs typeface="Arial"/>
                </a:rPr>
                <a:t>utonomous </a:t>
              </a:r>
              <a:r>
                <a:rPr lang="en-US" sz="1400" b="1" u="sng">
                  <a:solidFill>
                    <a:schemeClr val="tx1"/>
                  </a:solidFill>
                  <a:latin typeface="+mj-lt"/>
                  <a:cs typeface="Arial"/>
                </a:rPr>
                <a:t>R</a:t>
              </a:r>
              <a:r>
                <a:rPr lang="en-US" sz="1400" b="1">
                  <a:solidFill>
                    <a:schemeClr val="tx1"/>
                  </a:solidFill>
                  <a:latin typeface="+mj-lt"/>
                  <a:cs typeface="Arial"/>
                </a:rPr>
                <a:t>obotic </a:t>
              </a:r>
              <a:r>
                <a:rPr lang="en-US" sz="1400" b="1" u="sng">
                  <a:solidFill>
                    <a:schemeClr val="tx1"/>
                  </a:solidFill>
                  <a:latin typeface="+mj-lt"/>
                  <a:cs typeface="Arial"/>
                </a:rPr>
                <a:t>C</a:t>
              </a:r>
              <a:r>
                <a:rPr lang="en-US" sz="1400" b="1">
                  <a:solidFill>
                    <a:schemeClr val="tx1"/>
                  </a:solidFill>
                  <a:latin typeface="+mj-lt"/>
                  <a:cs typeface="Arial"/>
                </a:rPr>
                <a:t>apabilities</a:t>
              </a:r>
            </a:p>
            <a:p>
              <a:pPr algn="ctr" defTabSz="190512" eaLnBrk="0" hangingPunct="0">
                <a:buFont typeface="Trebuchet MS" panose="020B0603020202020204" pitchFamily="34" charset="0"/>
                <a:buChar char="​"/>
                <a:defRPr/>
              </a:pPr>
              <a:r>
                <a:rPr lang="en-US" sz="1200">
                  <a:solidFill>
                    <a:schemeClr val="tx1"/>
                  </a:solidFill>
                  <a:latin typeface="+mj-lt"/>
                  <a:cs typeface="Arial"/>
                </a:rPr>
                <a:t>O6 CSL = COL Ken Bernier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B939639C-AE8F-4922-BEB9-B6EBD659AEE7}"/>
                </a:ext>
              </a:extLst>
            </p:cNvPr>
            <p:cNvSpPr/>
            <p:nvPr/>
          </p:nvSpPr>
          <p:spPr>
            <a:xfrm>
              <a:off x="4100670" y="2537547"/>
              <a:ext cx="7352666" cy="707886"/>
            </a:xfrm>
            <a:prstGeom prst="roundRect">
              <a:avLst>
                <a:gd name="adj" fmla="val 6459"/>
              </a:avLst>
            </a:prstGeom>
            <a:grpFill/>
            <a:ln w="19050" cap="flat" cmpd="sng" algn="ctr">
              <a:solidFill>
                <a:schemeClr val="tx1"/>
              </a:solidFill>
              <a:prstDash val="solid"/>
              <a:miter lim="800000"/>
            </a:ln>
            <a:effectLst>
              <a:softEdge rad="3175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defTabSz="190512" eaLnBrk="0" hangingPunct="0">
                <a:defRPr/>
              </a:pPr>
              <a:r>
                <a:rPr lang="en-US" sz="1400">
                  <a:solidFill>
                    <a:schemeClr val="tx1"/>
                  </a:solidFill>
                  <a:latin typeface="+mj-lt"/>
                  <a:cs typeface="Arial"/>
                </a:rPr>
                <a:t>Platforms, Payloads (w/Autonomy)</a:t>
              </a: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02F6827B-EA4C-A4C9-7246-2B876DFFF512}"/>
              </a:ext>
            </a:extLst>
          </p:cNvPr>
          <p:cNvSpPr/>
          <p:nvPr/>
        </p:nvSpPr>
        <p:spPr>
          <a:xfrm>
            <a:off x="628650" y="2054947"/>
            <a:ext cx="427990" cy="1088042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b="1">
                <a:solidFill>
                  <a:srgbClr val="0A0A0A"/>
                </a:solidFill>
                <a:effectLst/>
                <a:latin typeface="+mj-lt"/>
              </a:rPr>
              <a:t>DOW &amp; Acquisition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228177E-46AA-6DAB-8B2E-AABB1FD06402}"/>
              </a:ext>
            </a:extLst>
          </p:cNvPr>
          <p:cNvSpPr/>
          <p:nvPr/>
        </p:nvSpPr>
        <p:spPr>
          <a:xfrm>
            <a:off x="628650" y="3637279"/>
            <a:ext cx="427990" cy="877226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b="1">
                <a:solidFill>
                  <a:srgbClr val="0A0A0A"/>
                </a:solidFill>
                <a:effectLst/>
                <a:latin typeface="+mj-lt"/>
              </a:rPr>
              <a:t>Industry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35E319F-C4BA-D9F1-7746-D7D84AE7F4E4}"/>
              </a:ext>
            </a:extLst>
          </p:cNvPr>
          <p:cNvSpPr/>
          <p:nvPr/>
        </p:nvSpPr>
        <p:spPr>
          <a:xfrm>
            <a:off x="628650" y="5008795"/>
            <a:ext cx="427990" cy="1088042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1200" b="1">
                <a:solidFill>
                  <a:srgbClr val="0A0A0A"/>
                </a:solidFill>
                <a:effectLst/>
                <a:latin typeface="+mj-lt"/>
              </a:rPr>
              <a:t>Operational Force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2C695A0-9230-DCD4-1090-1D8D01D6A673}"/>
              </a:ext>
            </a:extLst>
          </p:cNvPr>
          <p:cNvSpPr txBox="1"/>
          <p:nvPr/>
        </p:nvSpPr>
        <p:spPr>
          <a:xfrm>
            <a:off x="5568134" y="5485816"/>
            <a:ext cx="1805736" cy="1538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+mj-lt"/>
              </a:rPr>
              <a:t>Deliver Capability Packages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519E1A4-F06E-D820-8936-870123417438}"/>
              </a:ext>
            </a:extLst>
          </p:cNvPr>
          <p:cNvSpPr txBox="1"/>
          <p:nvPr/>
        </p:nvSpPr>
        <p:spPr>
          <a:xfrm>
            <a:off x="4248541" y="4664363"/>
            <a:ext cx="767839" cy="2462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400" i="1">
                <a:latin typeface="+mj-lt"/>
              </a:rPr>
              <a:t>PM ARC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E9A54ED-79EC-6BBA-275A-CEFB2B531654}"/>
              </a:ext>
            </a:extLst>
          </p:cNvPr>
          <p:cNvSpPr txBox="1"/>
          <p:nvPr/>
        </p:nvSpPr>
        <p:spPr>
          <a:xfrm>
            <a:off x="4248541" y="3647555"/>
            <a:ext cx="767839" cy="2462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400" i="1">
                <a:latin typeface="+mj-lt"/>
              </a:rPr>
              <a:t>PM RCI</a:t>
            </a:r>
          </a:p>
        </p:txBody>
      </p:sp>
      <p:sp>
        <p:nvSpPr>
          <p:cNvPr id="63" name="Star: 5 Points 62">
            <a:extLst>
              <a:ext uri="{FF2B5EF4-FFF2-40B4-BE49-F238E27FC236}">
                <a16:creationId xmlns:a16="http://schemas.microsoft.com/office/drawing/2014/main" id="{287810EE-B369-8852-4C59-C864792BC6B6}"/>
              </a:ext>
            </a:extLst>
          </p:cNvPr>
          <p:cNvSpPr/>
          <p:nvPr/>
        </p:nvSpPr>
        <p:spPr>
          <a:xfrm>
            <a:off x="3563063" y="1282783"/>
            <a:ext cx="249766" cy="246888"/>
          </a:xfrm>
          <a:prstGeom prst="star5">
            <a:avLst/>
          </a:prstGeom>
          <a:solidFill>
            <a:srgbClr val="FF0000"/>
          </a:solidFill>
          <a:ln w="9525">
            <a:solidFill>
              <a:schemeClr val="accent4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A0A0A"/>
              </a:solidFill>
              <a:latin typeface="+mj-lt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09BB989-D9C1-974B-5247-83F95F6801D2}"/>
              </a:ext>
            </a:extLst>
          </p:cNvPr>
          <p:cNvGrpSpPr/>
          <p:nvPr/>
        </p:nvGrpSpPr>
        <p:grpSpPr>
          <a:xfrm>
            <a:off x="3279" y="1309542"/>
            <a:ext cx="487978" cy="203872"/>
            <a:chOff x="1711438" y="675814"/>
            <a:chExt cx="487978" cy="203872"/>
          </a:xfrm>
        </p:grpSpPr>
        <p:sp>
          <p:nvSpPr>
            <p:cNvPr id="65" name="Star: 5 Points 64">
              <a:extLst>
                <a:ext uri="{FF2B5EF4-FFF2-40B4-BE49-F238E27FC236}">
                  <a16:creationId xmlns:a16="http://schemas.microsoft.com/office/drawing/2014/main" id="{8CC216DC-6840-3911-75D8-F453FD796C32}"/>
                </a:ext>
              </a:extLst>
            </p:cNvPr>
            <p:cNvSpPr/>
            <p:nvPr/>
          </p:nvSpPr>
          <p:spPr>
            <a:xfrm>
              <a:off x="1949650" y="675814"/>
              <a:ext cx="249766" cy="203872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accent4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A0A0A"/>
                </a:solidFill>
                <a:latin typeface="+mj-lt"/>
              </a:endParaRPr>
            </a:p>
          </p:txBody>
        </p:sp>
        <p:sp>
          <p:nvSpPr>
            <p:cNvPr id="66" name="Star: 5 Points 65">
              <a:extLst>
                <a:ext uri="{FF2B5EF4-FFF2-40B4-BE49-F238E27FC236}">
                  <a16:creationId xmlns:a16="http://schemas.microsoft.com/office/drawing/2014/main" id="{F00E5E3D-7AAD-967E-5B77-D184B88E2205}"/>
                </a:ext>
              </a:extLst>
            </p:cNvPr>
            <p:cNvSpPr/>
            <p:nvPr/>
          </p:nvSpPr>
          <p:spPr>
            <a:xfrm>
              <a:off x="1711438" y="675814"/>
              <a:ext cx="249766" cy="203872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accent4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A0A0A"/>
                </a:solidFill>
                <a:latin typeface="+mj-lt"/>
              </a:endParaRPr>
            </a:p>
          </p:txBody>
        </p:sp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8386B36B-C53E-BC6A-56CE-6F117EFD91C3}"/>
              </a:ext>
            </a:extLst>
          </p:cNvPr>
          <p:cNvCxnSpPr/>
          <p:nvPr/>
        </p:nvCxnSpPr>
        <p:spPr>
          <a:xfrm>
            <a:off x="628650" y="3390134"/>
            <a:ext cx="427990" cy="0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60C67773-CEFF-C3DC-3486-12FD3928FE9C}"/>
              </a:ext>
            </a:extLst>
          </p:cNvPr>
          <p:cNvCxnSpPr/>
          <p:nvPr/>
        </p:nvCxnSpPr>
        <p:spPr>
          <a:xfrm>
            <a:off x="627848" y="4761650"/>
            <a:ext cx="427990" cy="0"/>
          </a:xfrm>
          <a:prstGeom prst="line">
            <a:avLst/>
          </a:prstGeom>
          <a:ln w="9525" cap="flat" cmpd="sng" algn="ctr">
            <a:solidFill>
              <a:srgbClr val="FFFFFF"/>
            </a:solidFill>
            <a:prstDash val="sysDot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BBF4DB3B-BC7D-D4DA-4D85-6C13E5F77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033" y="3191807"/>
            <a:ext cx="360280" cy="310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extrusionH="76200" prstMaterial="matte">
            <a:bevelT w="50800" h="50800"/>
            <a:contourClr>
              <a:srgbClr val="969696"/>
            </a:contourClr>
          </a:sp3d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089CB4E9-CB5F-F972-39D6-9AFEACC60E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605" y="3196508"/>
            <a:ext cx="360280" cy="310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extrusionH="76200" prstMaterial="matte">
            <a:bevelT w="50800" h="50800"/>
            <a:contourClr>
              <a:srgbClr val="969696"/>
            </a:contourClr>
          </a:sp3d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2DCE3117-B7D5-869C-8D5D-B307C1048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319" y="3178573"/>
            <a:ext cx="360280" cy="310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extrusionH="76200" prstMaterial="matte">
            <a:bevelT w="50800" h="50800"/>
            <a:contourClr>
              <a:srgbClr val="969696"/>
            </a:contourClr>
          </a:sp3d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C792180-D128-E207-D37D-8A01E5914679}"/>
              </a:ext>
            </a:extLst>
          </p:cNvPr>
          <p:cNvCxnSpPr>
            <a:cxnSpLocks/>
          </p:cNvCxnSpPr>
          <p:nvPr/>
        </p:nvCxnSpPr>
        <p:spPr>
          <a:xfrm>
            <a:off x="3900965" y="1668711"/>
            <a:ext cx="143669" cy="0"/>
          </a:xfrm>
          <a:prstGeom prst="line">
            <a:avLst/>
          </a:prstGeom>
          <a:ln w="19050" cap="flat" cmpd="sng" algn="ctr">
            <a:solidFill>
              <a:srgbClr val="0A0A0A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C8EABD5-CC70-E4D7-31AF-12FD414501AC}"/>
              </a:ext>
            </a:extLst>
          </p:cNvPr>
          <p:cNvCxnSpPr>
            <a:cxnSpLocks/>
          </p:cNvCxnSpPr>
          <p:nvPr/>
        </p:nvCxnSpPr>
        <p:spPr>
          <a:xfrm>
            <a:off x="3900965" y="1435710"/>
            <a:ext cx="143669" cy="0"/>
          </a:xfrm>
          <a:prstGeom prst="line">
            <a:avLst/>
          </a:prstGeom>
          <a:ln w="19050" cap="flat" cmpd="sng" algn="ctr">
            <a:solidFill>
              <a:srgbClr val="0A0A0A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180877C-8EE5-211E-BA98-7A2D58CC3D7B}"/>
              </a:ext>
            </a:extLst>
          </p:cNvPr>
          <p:cNvSpPr/>
          <p:nvPr/>
        </p:nvSpPr>
        <p:spPr>
          <a:xfrm>
            <a:off x="1788757" y="2564724"/>
            <a:ext cx="1944985" cy="199738"/>
          </a:xfrm>
          <a:prstGeom prst="rect">
            <a:avLst/>
          </a:prstGeom>
          <a:noFill/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marL="0" marR="0" lvl="0" indent="0" algn="ctr" defTabSz="914409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APG, MD; Ft. Belvoir, VA</a:t>
            </a:r>
          </a:p>
        </p:txBody>
      </p:sp>
      <p:sp>
        <p:nvSpPr>
          <p:cNvPr id="51" name="Slide Number Placeholder 50">
            <a:extLst>
              <a:ext uri="{FF2B5EF4-FFF2-40B4-BE49-F238E27FC236}">
                <a16:creationId xmlns:a16="http://schemas.microsoft.com/office/drawing/2014/main" id="{47D2E500-BDF5-1480-ECCB-C243E0F38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31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E0286921-686F-23DA-05A8-828DA2E202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00834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1" imgH="411" progId="TCLayout.ActiveDocument.1">
                  <p:embed/>
                </p:oleObj>
              </mc:Choice>
              <mc:Fallback>
                <p:oleObj name="think-cell Slide" r:id="rId4" imgW="411" imgH="411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286921-686F-23DA-05A8-828DA2E202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8122790-5EA1-985E-87FB-449EE72A2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What We Do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704D17-259B-46D2-1E8E-7B0997AC39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0196" y="1032576"/>
            <a:ext cx="8894224" cy="5003001"/>
          </a:xfrm>
          <a:prstGeom prst="rect">
            <a:avLst/>
          </a:prstGeom>
          <a:ln w="9525" cap="flat" cmpd="sng" algn="ctr">
            <a:solidFill>
              <a:srgbClr val="0A0A0A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23">
            <a:extLst>
              <a:ext uri="{FF2B5EF4-FFF2-40B4-BE49-F238E27FC236}">
                <a16:creationId xmlns:a16="http://schemas.microsoft.com/office/drawing/2014/main" id="{3FFD4340-1727-7F37-0644-F7C6128DD4D7}"/>
              </a:ext>
            </a:extLst>
          </p:cNvPr>
          <p:cNvSpPr txBox="1"/>
          <p:nvPr/>
        </p:nvSpPr>
        <p:spPr>
          <a:xfrm>
            <a:off x="1470196" y="6035577"/>
            <a:ext cx="8894223" cy="774295"/>
          </a:xfrm>
          <a:prstGeom prst="rect">
            <a:avLst/>
          </a:prstGeom>
          <a:solidFill>
            <a:srgbClr val="F7CF47"/>
          </a:solidFill>
          <a:ln w="9525" cap="rnd" cmpd="sng" algn="ctr">
            <a:solidFill>
              <a:schemeClr val="tx1"/>
            </a:solidFill>
            <a:prstDash val="solid"/>
            <a:rou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>
                <a:solidFill>
                  <a:srgbClr val="0A0A0A"/>
                </a:solidFill>
                <a:latin typeface="+mj-lt"/>
              </a:rPr>
              <a:t>Success Defined: </a:t>
            </a:r>
            <a:r>
              <a:rPr lang="en-US">
                <a:solidFill>
                  <a:srgbClr val="0A0A0A"/>
                </a:solidFill>
                <a:latin typeface="+mj-lt"/>
              </a:rPr>
              <a:t>Design, Validate, Acquire, and enable synchronized cross-organizational fielding of Formation Based Capability Packages to enable Robotic Enabled Maneuver (REM) via </a:t>
            </a:r>
            <a:r>
              <a:rPr lang="en-US" b="1" i="1" u="sng">
                <a:solidFill>
                  <a:srgbClr val="0A0A0A"/>
                </a:solidFill>
                <a:latin typeface="+mj-lt"/>
              </a:rPr>
              <a:t>Mission Tailorable RAS Formations (MTRF)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FC422B-7C3D-13CF-E43C-4B71AE92D0DD}"/>
              </a:ext>
            </a:extLst>
          </p:cNvPr>
          <p:cNvSpPr/>
          <p:nvPr/>
        </p:nvSpPr>
        <p:spPr>
          <a:xfrm>
            <a:off x="10185296" y="5870821"/>
            <a:ext cx="111968" cy="1343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60877-73BA-9D5E-FB84-1A8A56CC9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A24A5-DF88-43E9-BAA1-AD949C300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9114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NhhGrThK"/>
  <p:tag name="DECKSTER_PRESENTATION_ID" val="4acfb9f6-f3e7-4ca0-8311-d3163d911dd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US Army 2023">
  <a:themeElements>
    <a:clrScheme name="US Army 2023 Colors">
      <a:dk1>
        <a:srgbClr val="221F2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565557"/>
      </a:folHlink>
    </a:clrScheme>
    <a:fontScheme name="US Army 2023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  <a:extLst>
    <a:ext uri="{05A4C25C-085E-4340-85A3-A5531E510DB2}">
      <thm15:themeFamily xmlns:thm15="http://schemas.microsoft.com/office/thememl/2012/main" name="2023_HQDA Slide Tempalate_DRAFT_v1" id="{D9EF1C21-E830-44A7-BF5D-7EF027DEDAD3}" vid="{AC4AF82D-FAD2-4666-B887-83A58951C5E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CC5FA5A-0C7E-486B-AB1D-0A36D8BA64E6}">
  <we:reference id="1e02f4c4-fc90-4da1-8ab3-b26c44d971ec" version="2.2.0.0" store="EXCatalog" storeType="EXCatalog"/>
  <we:alternateReferences/>
  <we:properties>
    <we:property name="ClientColors" value="&quot;[\&quot;#000000\&quot;,\&quot;#0E2841\&quot;,\&quot;#156082\&quot;,\&quot;#E97132\&quot;,\&quot;#196B24\&quot;,\&quot;#0F9ED5\&quot;,\&quot;#A02B93\&quot;,\&quot;#4EA72E\&quot;,\&quot;#E97132\&quot;]&quot;"/>
    <we:property name="ThemeElements" value="&quot;{\&quot;colors\&quot;:[\&quot;#000000\&quot;,\&quot;#0E2841\&quot;,\&quot;#156082\&quot;,\&quot;#E97132\&quot;,\&quot;#196B24\&quot;,\&quot;#0F9ED5\&quot;,\&quot;#A02B93\&quot;,\&quot;#4EA72E\&quot;,\&quot;#E97132\&quot;],\&quot;fonts\&quot;:[\&quot;Aptos\&quot;]}&quot;"/>
    <we:property name="ClientFonts" value="&quot;[\&quot;Aptos\&quot;]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91f8af-6583-4f70-b9c2-fbccefc6abcb">
      <Terms xmlns="http://schemas.microsoft.com/office/infopath/2007/PartnerControls"/>
    </lcf76f155ced4ddcb4097134ff3c332f>
    <TaxCatchAll xmlns="02e3e204-9d3f-4903-bb52-3b4cb3b5199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DD579-BD39-4259-91CC-EA42CFEB6C85}"/>
</file>

<file path=customXml/itemProps2.xml><?xml version="1.0" encoding="utf-8"?>
<ds:datastoreItem xmlns:ds="http://schemas.openxmlformats.org/officeDocument/2006/customXml" ds:itemID="{8DC0F679-10AF-4208-A13C-4102DD301D63}">
  <ds:schemaRefs>
    <ds:schemaRef ds:uri="http://schemas.microsoft.com/sharepoint/v3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e246701c-1269-4a47-882d-98ea188bf3c7"/>
    <ds:schemaRef ds:uri="http://purl.org/dc/terms/"/>
    <ds:schemaRef ds:uri="http://schemas.openxmlformats.org/package/2006/metadata/core-properties"/>
    <ds:schemaRef ds:uri="10bc6ec6-626b-4bb8-b499-74e54f304aa4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39EE4D0-95CD-4E04-98C9-41337337C27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02d78b0-b74f-43f0-801d-d7d5ec01d625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670</Words>
  <Application>Microsoft Office PowerPoint</Application>
  <PresentationFormat>Widescreen</PresentationFormat>
  <Paragraphs>116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 Arial</vt:lpstr>
      <vt:lpstr>Aptos</vt:lpstr>
      <vt:lpstr>Aptos (Body)</vt:lpstr>
      <vt:lpstr>Aptos Display</vt:lpstr>
      <vt:lpstr>Arial</vt:lpstr>
      <vt:lpstr>Trebuchet MS</vt:lpstr>
      <vt:lpstr>US Army</vt:lpstr>
      <vt:lpstr>1_Office Theme</vt:lpstr>
      <vt:lpstr>3_US Army 2023</vt:lpstr>
      <vt:lpstr>think-cell Slide</vt:lpstr>
      <vt:lpstr>Capability Program Executive   Mission Autonomy</vt:lpstr>
      <vt:lpstr>Who We Are</vt:lpstr>
      <vt:lpstr>Why Form CPE MA</vt:lpstr>
      <vt:lpstr>How We Operate</vt:lpstr>
      <vt:lpstr>What We 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Capability Program Executive Mission Autonomy</dc:title>
  <dc:creator>Harkness, Rebecca Ann (Becky) CIV USARMY PEO GCS (USA)</dc:creator>
  <cp:lastModifiedBy>Sapunkov, Oleg</cp:lastModifiedBy>
  <cp:revision>2</cp:revision>
  <cp:lastPrinted>2026-07-01T18:57:22Z</cp:lastPrinted>
  <dcterms:created xsi:type="dcterms:W3CDTF">2026-01-14T12:27:05Z</dcterms:created>
  <dcterms:modified xsi:type="dcterms:W3CDTF">2026-08-11T13:53:14Z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ediaServiceImageTags">
    <vt:lpwstr/>
  </property>
  <property fmtid="{D5CDD505-2E9C-101B-9397-08002B2CF9AE}" pid="4" name="Order">
    <vt:r8>112200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TriggerFlowInfo">
    <vt:lpwstr/>
  </property>
  <property fmtid="{D5CDD505-2E9C-101B-9397-08002B2CF9AE}" pid="10" name="MSIP_Label_ae26a37c-5202-40f6-b25f-e32634b4fe2f_Removed">
    <vt:lpwstr>False</vt:lpwstr>
  </property>
  <property fmtid="{D5CDD505-2E9C-101B-9397-08002B2CF9AE}" pid="11" name="MSIP_Label_ae26a37c-5202-40f6-b25f-e32634b4fe2f_ActionId">
    <vt:lpwstr>3072a72a-6320-4067-abd1-0de9015d8b61</vt:lpwstr>
  </property>
  <property fmtid="{D5CDD505-2E9C-101B-9397-08002B2CF9AE}" pid="12" name="MSIP_Label_ae26a37c-5202-40f6-b25f-e32634b4fe2f_Name">
    <vt:lpwstr>Restricted</vt:lpwstr>
  </property>
  <property fmtid="{D5CDD505-2E9C-101B-9397-08002B2CF9AE}" pid="13" name="MSIP_Label_ae26a37c-5202-40f6-b25f-e32634b4fe2f_SetDate">
    <vt:lpwstr>2026-07-10T20:57:43Z</vt:lpwstr>
  </property>
  <property fmtid="{D5CDD505-2E9C-101B-9397-08002B2CF9AE}" pid="14" name="MSIP_Label_ae26a37c-5202-40f6-b25f-e32634b4fe2f_SiteId">
    <vt:lpwstr>cd806001-fecc-4860-80ed-8f7fcb1c476e</vt:lpwstr>
  </property>
  <property fmtid="{D5CDD505-2E9C-101B-9397-08002B2CF9AE}" pid="15" name="MSIP_Label_ae26a37c-5202-40f6-b25f-e32634b4fe2f_Enabled">
    <vt:lpwstr>True</vt:lpwstr>
  </property>
  <property fmtid="{D5CDD505-2E9C-101B-9397-08002B2CF9AE}" pid="16" name="MSIP_Label_ae26a37c-5202-40f6-b25f-e32634b4fe2f_Extended_MSFT_Method">
    <vt:lpwstr>Standard</vt:lpwstr>
  </property>
  <property fmtid="{D5CDD505-2E9C-101B-9397-08002B2CF9AE}" pid="17" name="Sensitivity">
    <vt:lpwstr>Restricted</vt:lpwstr>
  </property>
</Properties>
</file>